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4"/>
  </p:notesMasterIdLst>
  <p:sldIdLst>
    <p:sldId id="256" r:id="rId2"/>
    <p:sldId id="303" r:id="rId3"/>
    <p:sldId id="258" r:id="rId4"/>
    <p:sldId id="297" r:id="rId5"/>
    <p:sldId id="260" r:id="rId6"/>
    <p:sldId id="262" r:id="rId7"/>
    <p:sldId id="302" r:id="rId8"/>
    <p:sldId id="298" r:id="rId9"/>
    <p:sldId id="300" r:id="rId10"/>
    <p:sldId id="301" r:id="rId11"/>
    <p:sldId id="259" r:id="rId12"/>
    <p:sldId id="275" r:id="rId13"/>
  </p:sldIdLst>
  <p:sldSz cx="9144000" cy="5143500" type="screen16x9"/>
  <p:notesSz cx="6858000" cy="9144000"/>
  <p:embeddedFontLst>
    <p:embeddedFont>
      <p:font typeface="Bebas Neue" panose="020B0606020202050201" pitchFamily="34" charset="0"/>
      <p:regular r:id="rId15"/>
    </p:embeddedFont>
    <p:embeddedFont>
      <p:font typeface="Nunito" pitchFamily="2" charset="0"/>
      <p:regular r:id="rId16"/>
      <p:bold r:id="rId17"/>
      <p:italic r:id="rId18"/>
      <p:boldItalic r:id="rId19"/>
    </p:embeddedFont>
    <p:embeddedFont>
      <p:font typeface="Signika"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23F168-4D08-41D4-B84D-95C9629521FF}">
  <a:tblStyle styleId="{7223F168-4D08-41D4-B84D-95C9629521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4" autoAdjust="0"/>
    <p:restoredTop sz="94660"/>
  </p:normalViewPr>
  <p:slideViewPr>
    <p:cSldViewPr snapToGrid="0">
      <p:cViewPr varScale="1">
        <p:scale>
          <a:sx n="94" d="100"/>
          <a:sy n="94" d="100"/>
        </p:scale>
        <p:origin x="28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821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e65845f0e_1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3e65845f0e_1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905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642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18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524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636800" y="915775"/>
            <a:ext cx="3794100" cy="28362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636800" y="3751925"/>
            <a:ext cx="3794100" cy="475800"/>
          </a:xfrm>
          <a:prstGeom prst="rect">
            <a:avLst/>
          </a:prstGeom>
          <a:solidFill>
            <a:srgbClr val="E2E1EC">
              <a:alpha val="51190"/>
            </a:srgbClr>
          </a:solid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15740" y="205900"/>
            <a:ext cx="7928938" cy="4777850"/>
            <a:chOff x="815740" y="205900"/>
            <a:chExt cx="7928938" cy="4777850"/>
          </a:xfrm>
        </p:grpSpPr>
        <p:sp>
          <p:nvSpPr>
            <p:cNvPr id="12" name="Google Shape;12;p2"/>
            <p:cNvSpPr/>
            <p:nvPr/>
          </p:nvSpPr>
          <p:spPr>
            <a:xfrm>
              <a:off x="4240710" y="205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5740"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42178" y="10942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70635" y="47101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07435" y="46041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191"/>
        <p:cNvGrpSpPr/>
        <p:nvPr/>
      </p:nvGrpSpPr>
      <p:grpSpPr>
        <a:xfrm>
          <a:off x="0" y="0"/>
          <a:ext cx="0" cy="0"/>
          <a:chOff x="0" y="0"/>
          <a:chExt cx="0" cy="0"/>
        </a:xfrm>
      </p:grpSpPr>
      <p:sp>
        <p:nvSpPr>
          <p:cNvPr id="192" name="Google Shape;192;p17"/>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17"/>
          <p:cNvSpPr txBox="1">
            <a:spLocks noGrp="1"/>
          </p:cNvSpPr>
          <p:nvPr>
            <p:ph type="subTitle" idx="1"/>
          </p:nvPr>
        </p:nvSpPr>
        <p:spPr>
          <a:xfrm>
            <a:off x="937700" y="2200100"/>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4" name="Google Shape;194;p17"/>
          <p:cNvSpPr txBox="1">
            <a:spLocks noGrp="1"/>
          </p:cNvSpPr>
          <p:nvPr>
            <p:ph type="subTitle" idx="2"/>
          </p:nvPr>
        </p:nvSpPr>
        <p:spPr>
          <a:xfrm>
            <a:off x="3484421" y="2200100"/>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5" name="Google Shape;195;p17"/>
          <p:cNvSpPr txBox="1">
            <a:spLocks noGrp="1"/>
          </p:cNvSpPr>
          <p:nvPr>
            <p:ph type="subTitle" idx="3"/>
          </p:nvPr>
        </p:nvSpPr>
        <p:spPr>
          <a:xfrm>
            <a:off x="6031149" y="2200100"/>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6" name="Google Shape;196;p17"/>
          <p:cNvSpPr txBox="1">
            <a:spLocks noGrp="1"/>
          </p:cNvSpPr>
          <p:nvPr>
            <p:ph type="subTitle" idx="4"/>
          </p:nvPr>
        </p:nvSpPr>
        <p:spPr>
          <a:xfrm>
            <a:off x="937700" y="1881475"/>
            <a:ext cx="21753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7" name="Google Shape;197;p17"/>
          <p:cNvSpPr txBox="1">
            <a:spLocks noGrp="1"/>
          </p:cNvSpPr>
          <p:nvPr>
            <p:ph type="subTitle" idx="5"/>
          </p:nvPr>
        </p:nvSpPr>
        <p:spPr>
          <a:xfrm>
            <a:off x="3484425" y="1881475"/>
            <a:ext cx="21753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98" name="Google Shape;198;p17"/>
          <p:cNvSpPr txBox="1">
            <a:spLocks noGrp="1"/>
          </p:cNvSpPr>
          <p:nvPr>
            <p:ph type="subTitle" idx="6"/>
          </p:nvPr>
        </p:nvSpPr>
        <p:spPr>
          <a:xfrm>
            <a:off x="6031150" y="1881475"/>
            <a:ext cx="21753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199" name="Google Shape;199;p17"/>
          <p:cNvGrpSpPr/>
          <p:nvPr/>
        </p:nvGrpSpPr>
        <p:grpSpPr>
          <a:xfrm>
            <a:off x="233790" y="93900"/>
            <a:ext cx="8657695" cy="4642000"/>
            <a:chOff x="233790" y="93900"/>
            <a:chExt cx="8657695" cy="4642000"/>
          </a:xfrm>
        </p:grpSpPr>
        <p:grpSp>
          <p:nvGrpSpPr>
            <p:cNvPr id="200" name="Google Shape;200;p17"/>
            <p:cNvGrpSpPr/>
            <p:nvPr/>
          </p:nvGrpSpPr>
          <p:grpSpPr>
            <a:xfrm>
              <a:off x="233790" y="93900"/>
              <a:ext cx="8657695" cy="4642000"/>
              <a:chOff x="233790" y="93900"/>
              <a:chExt cx="8657695" cy="4642000"/>
            </a:xfrm>
          </p:grpSpPr>
          <p:sp>
            <p:nvSpPr>
              <p:cNvPr id="201" name="Google Shape;201;p17"/>
              <p:cNvSpPr/>
              <p:nvPr/>
            </p:nvSpPr>
            <p:spPr>
              <a:xfrm>
                <a:off x="8617885" y="39287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7"/>
              <p:cNvSpPr/>
              <p:nvPr/>
            </p:nvSpPr>
            <p:spPr>
              <a:xfrm>
                <a:off x="233790" y="34420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3245785" y="4462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p:nvPr/>
            </p:nvSpPr>
            <p:spPr>
              <a:xfrm>
                <a:off x="15720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17"/>
            <p:cNvGrpSpPr/>
            <p:nvPr/>
          </p:nvGrpSpPr>
          <p:grpSpPr>
            <a:xfrm>
              <a:off x="3280719" y="1321707"/>
              <a:ext cx="5056397" cy="2880600"/>
              <a:chOff x="3280719" y="1321707"/>
              <a:chExt cx="5056397" cy="2880600"/>
            </a:xfrm>
          </p:grpSpPr>
          <p:sp>
            <p:nvSpPr>
              <p:cNvPr id="207" name="Google Shape;207;p17"/>
              <p:cNvSpPr/>
              <p:nvPr/>
            </p:nvSpPr>
            <p:spPr>
              <a:xfrm>
                <a:off x="5351644" y="40000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3280719" y="16041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a:off x="8133419" y="13217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713100" y="652913"/>
            <a:ext cx="3000000" cy="873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6" name="Google Shape;306;p23"/>
          <p:cNvSpPr txBox="1">
            <a:spLocks noGrp="1"/>
          </p:cNvSpPr>
          <p:nvPr>
            <p:ph type="subTitle" idx="1"/>
          </p:nvPr>
        </p:nvSpPr>
        <p:spPr>
          <a:xfrm>
            <a:off x="713100" y="1525913"/>
            <a:ext cx="3000000" cy="13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7" name="Google Shape;307;p23"/>
          <p:cNvSpPr txBox="1"/>
          <p:nvPr/>
        </p:nvSpPr>
        <p:spPr>
          <a:xfrm>
            <a:off x="713100" y="3382538"/>
            <a:ext cx="30000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lang="en" sz="1000" b="1">
                <a:solidFill>
                  <a:schemeClr val="dk1"/>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000">
                <a:solidFill>
                  <a:schemeClr val="dk1"/>
                </a:solidFill>
                <a:latin typeface="Nunito"/>
                <a:ea typeface="Nunito"/>
                <a:cs typeface="Nunito"/>
                <a:sym typeface="Nunito"/>
              </a:rPr>
              <a:t>, including icons by </a:t>
            </a:r>
            <a:r>
              <a:rPr lang="en" sz="1000" b="1">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000" b="1">
                <a:solidFill>
                  <a:schemeClr val="dk1"/>
                </a:solidFill>
                <a:latin typeface="Nunito"/>
                <a:ea typeface="Nunito"/>
                <a:cs typeface="Nunito"/>
                <a:sym typeface="Nunito"/>
              </a:rPr>
              <a:t> </a:t>
            </a:r>
            <a:r>
              <a:rPr lang="en" sz="1000">
                <a:solidFill>
                  <a:schemeClr val="dk1"/>
                </a:solidFill>
                <a:latin typeface="Nunito"/>
                <a:ea typeface="Nunito"/>
                <a:cs typeface="Nunito"/>
                <a:sym typeface="Nunito"/>
              </a:rPr>
              <a:t>and infographics &amp; images by </a:t>
            </a:r>
            <a:r>
              <a:rPr lang="en" sz="1000" b="1">
                <a:solidFill>
                  <a:schemeClr val="dk1"/>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000" b="1">
              <a:solidFill>
                <a:schemeClr val="dk1"/>
              </a:solidFill>
              <a:latin typeface="Nunito"/>
              <a:ea typeface="Nunito"/>
              <a:cs typeface="Nunito"/>
              <a:sym typeface="Nunito"/>
            </a:endParaRPr>
          </a:p>
        </p:txBody>
      </p:sp>
      <p:grpSp>
        <p:nvGrpSpPr>
          <p:cNvPr id="308" name="Google Shape;308;p23"/>
          <p:cNvGrpSpPr/>
          <p:nvPr/>
        </p:nvGrpSpPr>
        <p:grpSpPr>
          <a:xfrm>
            <a:off x="306760" y="125163"/>
            <a:ext cx="8622150" cy="4917688"/>
            <a:chOff x="306760" y="125163"/>
            <a:chExt cx="8622150" cy="4917688"/>
          </a:xfrm>
        </p:grpSpPr>
        <p:sp>
          <p:nvSpPr>
            <p:cNvPr id="309" name="Google Shape;309;p23"/>
            <p:cNvSpPr/>
            <p:nvPr/>
          </p:nvSpPr>
          <p:spPr>
            <a:xfrm>
              <a:off x="8655310" y="2409788"/>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339515" y="1251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4827078"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855360" y="47692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06760" y="30230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4"/>
        <p:cNvGrpSpPr/>
        <p:nvPr/>
      </p:nvGrpSpPr>
      <p:grpSpPr>
        <a:xfrm>
          <a:off x="0" y="0"/>
          <a:ext cx="0" cy="0"/>
          <a:chOff x="0" y="0"/>
          <a:chExt cx="0" cy="0"/>
        </a:xfrm>
      </p:grpSpPr>
      <p:grpSp>
        <p:nvGrpSpPr>
          <p:cNvPr id="315" name="Google Shape;315;p24"/>
          <p:cNvGrpSpPr/>
          <p:nvPr/>
        </p:nvGrpSpPr>
        <p:grpSpPr>
          <a:xfrm>
            <a:off x="293690" y="308575"/>
            <a:ext cx="8562238" cy="4358032"/>
            <a:chOff x="293690" y="308575"/>
            <a:chExt cx="8562238" cy="4358032"/>
          </a:xfrm>
        </p:grpSpPr>
        <p:grpSp>
          <p:nvGrpSpPr>
            <p:cNvPr id="316" name="Google Shape;316;p24"/>
            <p:cNvGrpSpPr/>
            <p:nvPr/>
          </p:nvGrpSpPr>
          <p:grpSpPr>
            <a:xfrm>
              <a:off x="293690" y="308575"/>
              <a:ext cx="8562238" cy="4298025"/>
              <a:chOff x="293690" y="308575"/>
              <a:chExt cx="8562238" cy="4298025"/>
            </a:xfrm>
          </p:grpSpPr>
          <p:sp>
            <p:nvSpPr>
              <p:cNvPr id="317" name="Google Shape;317;p24"/>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4240710" y="43330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1533135" y="641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24"/>
            <p:cNvGrpSpPr/>
            <p:nvPr/>
          </p:nvGrpSpPr>
          <p:grpSpPr>
            <a:xfrm>
              <a:off x="914744" y="1407282"/>
              <a:ext cx="5000372" cy="3259325"/>
              <a:chOff x="914744" y="1407282"/>
              <a:chExt cx="5000372" cy="3259325"/>
            </a:xfrm>
          </p:grpSpPr>
          <p:sp>
            <p:nvSpPr>
              <p:cNvPr id="323" name="Google Shape;323;p24"/>
              <p:cNvSpPr/>
              <p:nvPr/>
            </p:nvSpPr>
            <p:spPr>
              <a:xfrm>
                <a:off x="1542069" y="4464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914744"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5711419"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6"/>
        <p:cNvGrpSpPr/>
        <p:nvPr/>
      </p:nvGrpSpPr>
      <p:grpSpPr>
        <a:xfrm>
          <a:off x="0" y="0"/>
          <a:ext cx="0" cy="0"/>
          <a:chOff x="0" y="0"/>
          <a:chExt cx="0" cy="0"/>
        </a:xfrm>
      </p:grpSpPr>
      <p:grpSp>
        <p:nvGrpSpPr>
          <p:cNvPr id="327" name="Google Shape;327;p25"/>
          <p:cNvGrpSpPr/>
          <p:nvPr/>
        </p:nvGrpSpPr>
        <p:grpSpPr>
          <a:xfrm>
            <a:off x="233194" y="93900"/>
            <a:ext cx="8658291" cy="4844150"/>
            <a:chOff x="233194" y="93900"/>
            <a:chExt cx="8658291" cy="4844150"/>
          </a:xfrm>
        </p:grpSpPr>
        <p:grpSp>
          <p:nvGrpSpPr>
            <p:cNvPr id="328" name="Google Shape;328;p25"/>
            <p:cNvGrpSpPr/>
            <p:nvPr/>
          </p:nvGrpSpPr>
          <p:grpSpPr>
            <a:xfrm>
              <a:off x="233790" y="93900"/>
              <a:ext cx="8657695" cy="4844150"/>
              <a:chOff x="233790" y="93900"/>
              <a:chExt cx="8657695" cy="4844150"/>
            </a:xfrm>
          </p:grpSpPr>
          <p:sp>
            <p:nvSpPr>
              <p:cNvPr id="329" name="Google Shape;329;p25"/>
              <p:cNvSpPr/>
              <p:nvPr/>
            </p:nvSpPr>
            <p:spPr>
              <a:xfrm>
                <a:off x="8617885" y="39287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33790" y="30272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5555353" y="24131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2542035" y="46644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572060" y="939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5"/>
            <p:cNvGrpSpPr/>
            <p:nvPr/>
          </p:nvGrpSpPr>
          <p:grpSpPr>
            <a:xfrm>
              <a:off x="233194" y="973832"/>
              <a:ext cx="8493197" cy="3892925"/>
              <a:chOff x="233194" y="973832"/>
              <a:chExt cx="8493197" cy="3892925"/>
            </a:xfrm>
          </p:grpSpPr>
          <p:sp>
            <p:nvSpPr>
              <p:cNvPr id="335" name="Google Shape;335;p25"/>
              <p:cNvSpPr/>
              <p:nvPr/>
            </p:nvSpPr>
            <p:spPr>
              <a:xfrm>
                <a:off x="5718494" y="46644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233194" y="10376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8522694" y="973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338"/>
        <p:cNvGrpSpPr/>
        <p:nvPr/>
      </p:nvGrpSpPr>
      <p:grpSpPr>
        <a:xfrm>
          <a:off x="0" y="0"/>
          <a:ext cx="0" cy="0"/>
          <a:chOff x="0" y="0"/>
          <a:chExt cx="0" cy="0"/>
        </a:xfrm>
      </p:grpSpPr>
      <p:grpSp>
        <p:nvGrpSpPr>
          <p:cNvPr id="339" name="Google Shape;339;p26"/>
          <p:cNvGrpSpPr/>
          <p:nvPr/>
        </p:nvGrpSpPr>
        <p:grpSpPr>
          <a:xfrm>
            <a:off x="306760" y="125163"/>
            <a:ext cx="8622150" cy="4917688"/>
            <a:chOff x="306760" y="125163"/>
            <a:chExt cx="8622150" cy="4917688"/>
          </a:xfrm>
        </p:grpSpPr>
        <p:grpSp>
          <p:nvGrpSpPr>
            <p:cNvPr id="340" name="Google Shape;340;p26"/>
            <p:cNvGrpSpPr/>
            <p:nvPr/>
          </p:nvGrpSpPr>
          <p:grpSpPr>
            <a:xfrm>
              <a:off x="306760" y="125163"/>
              <a:ext cx="8622150" cy="4917688"/>
              <a:chOff x="306760" y="125163"/>
              <a:chExt cx="8622150" cy="4917688"/>
            </a:xfrm>
          </p:grpSpPr>
          <p:sp>
            <p:nvSpPr>
              <p:cNvPr id="341" name="Google Shape;341;p26"/>
              <p:cNvSpPr/>
              <p:nvPr/>
            </p:nvSpPr>
            <p:spPr>
              <a:xfrm>
                <a:off x="8655310" y="2409788"/>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339515" y="1251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4827078"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3855360" y="47692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306760" y="30230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6"/>
            <p:cNvGrpSpPr/>
            <p:nvPr/>
          </p:nvGrpSpPr>
          <p:grpSpPr>
            <a:xfrm>
              <a:off x="4422144" y="438257"/>
              <a:ext cx="3481247" cy="3936125"/>
              <a:chOff x="4422144" y="438257"/>
              <a:chExt cx="3481247" cy="3936125"/>
            </a:xfrm>
          </p:grpSpPr>
          <p:sp>
            <p:nvSpPr>
              <p:cNvPr id="347" name="Google Shape;347;p26"/>
              <p:cNvSpPr/>
              <p:nvPr/>
            </p:nvSpPr>
            <p:spPr>
              <a:xfrm>
                <a:off x="4422144" y="20906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a:off x="4882919" y="41720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6"/>
              <p:cNvSpPr/>
              <p:nvPr/>
            </p:nvSpPr>
            <p:spPr>
              <a:xfrm>
                <a:off x="7699694" y="4382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20050" y="2140050"/>
            <a:ext cx="4026600" cy="146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2281000" y="1013450"/>
            <a:ext cx="1305000" cy="1009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13100" y="3682750"/>
            <a:ext cx="4440600" cy="4473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21" name="Google Shape;21;p3"/>
          <p:cNvGrpSpPr/>
          <p:nvPr/>
        </p:nvGrpSpPr>
        <p:grpSpPr>
          <a:xfrm>
            <a:off x="293690" y="308575"/>
            <a:ext cx="8562238" cy="4526625"/>
            <a:chOff x="293690" y="308575"/>
            <a:chExt cx="8562238" cy="4526625"/>
          </a:xfrm>
        </p:grpSpPr>
        <p:sp>
          <p:nvSpPr>
            <p:cNvPr id="22" name="Google Shape;22;p3"/>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240710" y="45616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610160" y="4026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5"/>
          <p:cNvSpPr txBox="1">
            <a:spLocks noGrp="1"/>
          </p:cNvSpPr>
          <p:nvPr>
            <p:ph type="subTitle" idx="1"/>
          </p:nvPr>
        </p:nvSpPr>
        <p:spPr>
          <a:xfrm>
            <a:off x="2001350" y="2024124"/>
            <a:ext cx="3916800" cy="7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 name="Google Shape;43;p5"/>
          <p:cNvSpPr txBox="1">
            <a:spLocks noGrp="1"/>
          </p:cNvSpPr>
          <p:nvPr>
            <p:ph type="subTitle" idx="2"/>
          </p:nvPr>
        </p:nvSpPr>
        <p:spPr>
          <a:xfrm>
            <a:off x="3225850" y="3345474"/>
            <a:ext cx="3916800" cy="74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b="0">
                <a:solidFill>
                  <a:schemeClr val="dk1"/>
                </a:solidFill>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44" name="Google Shape;44;p5"/>
          <p:cNvSpPr txBox="1">
            <a:spLocks noGrp="1"/>
          </p:cNvSpPr>
          <p:nvPr>
            <p:ph type="subTitle" idx="3"/>
          </p:nvPr>
        </p:nvSpPr>
        <p:spPr>
          <a:xfrm>
            <a:off x="2001350" y="1705525"/>
            <a:ext cx="39168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5" name="Google Shape;45;p5"/>
          <p:cNvSpPr txBox="1">
            <a:spLocks noGrp="1"/>
          </p:cNvSpPr>
          <p:nvPr>
            <p:ph type="subTitle" idx="4"/>
          </p:nvPr>
        </p:nvSpPr>
        <p:spPr>
          <a:xfrm>
            <a:off x="3225860" y="3026875"/>
            <a:ext cx="3916800" cy="406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algn="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46" name="Google Shape;46;p5"/>
          <p:cNvGrpSpPr/>
          <p:nvPr/>
        </p:nvGrpSpPr>
        <p:grpSpPr>
          <a:xfrm>
            <a:off x="353590" y="137400"/>
            <a:ext cx="8322613" cy="4669188"/>
            <a:chOff x="353590" y="137400"/>
            <a:chExt cx="8322613" cy="4669188"/>
          </a:xfrm>
        </p:grpSpPr>
        <p:grpSp>
          <p:nvGrpSpPr>
            <p:cNvPr id="47" name="Google Shape;47;p5"/>
            <p:cNvGrpSpPr/>
            <p:nvPr/>
          </p:nvGrpSpPr>
          <p:grpSpPr>
            <a:xfrm>
              <a:off x="353590" y="137400"/>
              <a:ext cx="8322613" cy="4669188"/>
              <a:chOff x="353590" y="137400"/>
              <a:chExt cx="8322613" cy="4669188"/>
            </a:xfrm>
          </p:grpSpPr>
          <p:sp>
            <p:nvSpPr>
              <p:cNvPr id="48" name="Google Shape;48;p5"/>
              <p:cNvSpPr/>
              <p:nvPr/>
            </p:nvSpPr>
            <p:spPr>
              <a:xfrm>
                <a:off x="5858210" y="1374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353590" y="15164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8473703" y="46040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673260" y="41018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7533610" y="15836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5"/>
            <p:cNvGrpSpPr/>
            <p:nvPr/>
          </p:nvGrpSpPr>
          <p:grpSpPr>
            <a:xfrm>
              <a:off x="2088844" y="2024132"/>
              <a:ext cx="6008622" cy="1860412"/>
              <a:chOff x="2088844" y="2024132"/>
              <a:chExt cx="6008622" cy="1860412"/>
            </a:xfrm>
          </p:grpSpPr>
          <p:sp>
            <p:nvSpPr>
              <p:cNvPr id="54" name="Google Shape;54;p5"/>
              <p:cNvSpPr/>
              <p:nvPr/>
            </p:nvSpPr>
            <p:spPr>
              <a:xfrm>
                <a:off x="2088844" y="3682244"/>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7893769" y="20241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7"/>
          <p:cNvSpPr txBox="1">
            <a:spLocks noGrp="1"/>
          </p:cNvSpPr>
          <p:nvPr>
            <p:ph type="body" idx="1"/>
          </p:nvPr>
        </p:nvSpPr>
        <p:spPr>
          <a:xfrm>
            <a:off x="4689925" y="1731488"/>
            <a:ext cx="3741000" cy="2285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solidFill>
                  <a:srgbClr val="434343"/>
                </a:solidFill>
              </a:defRPr>
            </a:lvl1pPr>
            <a:lvl2pPr marL="914400" lvl="1" indent="-317500" rtl="0">
              <a:lnSpc>
                <a:spcPct val="115000"/>
              </a:lnSpc>
              <a:spcBef>
                <a:spcPts val="0"/>
              </a:spcBef>
              <a:spcAft>
                <a:spcPts val="0"/>
              </a:spcAft>
              <a:buSzPts val="1400"/>
              <a:buChar char="○"/>
              <a:defRPr>
                <a:solidFill>
                  <a:srgbClr val="434343"/>
                </a:solidFill>
              </a:defRPr>
            </a:lvl2pPr>
            <a:lvl3pPr marL="1371600" lvl="2" indent="-317500" rtl="0">
              <a:lnSpc>
                <a:spcPct val="115000"/>
              </a:lnSpc>
              <a:spcBef>
                <a:spcPts val="1600"/>
              </a:spcBef>
              <a:spcAft>
                <a:spcPts val="0"/>
              </a:spcAft>
              <a:buSzPts val="1400"/>
              <a:buChar char="■"/>
              <a:defRPr>
                <a:solidFill>
                  <a:srgbClr val="434343"/>
                </a:solidFill>
              </a:defRPr>
            </a:lvl3pPr>
            <a:lvl4pPr marL="1828800" lvl="3" indent="-317500" rtl="0">
              <a:lnSpc>
                <a:spcPct val="115000"/>
              </a:lnSpc>
              <a:spcBef>
                <a:spcPts val="1600"/>
              </a:spcBef>
              <a:spcAft>
                <a:spcPts val="0"/>
              </a:spcAft>
              <a:buSzPts val="1400"/>
              <a:buChar char="●"/>
              <a:defRPr>
                <a:solidFill>
                  <a:srgbClr val="434343"/>
                </a:solidFill>
              </a:defRPr>
            </a:lvl4pPr>
            <a:lvl5pPr marL="2286000" lvl="4" indent="-317500" rtl="0">
              <a:lnSpc>
                <a:spcPct val="115000"/>
              </a:lnSpc>
              <a:spcBef>
                <a:spcPts val="1600"/>
              </a:spcBef>
              <a:spcAft>
                <a:spcPts val="0"/>
              </a:spcAft>
              <a:buSzPts val="1400"/>
              <a:buChar char="○"/>
              <a:defRPr>
                <a:solidFill>
                  <a:srgbClr val="434343"/>
                </a:solidFill>
              </a:defRPr>
            </a:lvl5pPr>
            <a:lvl6pPr marL="2743200" lvl="5" indent="-317500" rtl="0">
              <a:lnSpc>
                <a:spcPct val="115000"/>
              </a:lnSpc>
              <a:spcBef>
                <a:spcPts val="1600"/>
              </a:spcBef>
              <a:spcAft>
                <a:spcPts val="0"/>
              </a:spcAft>
              <a:buSzPts val="1400"/>
              <a:buChar char="■"/>
              <a:defRPr>
                <a:solidFill>
                  <a:srgbClr val="434343"/>
                </a:solidFill>
              </a:defRPr>
            </a:lvl6pPr>
            <a:lvl7pPr marL="3200400" lvl="6" indent="-317500" rtl="0">
              <a:lnSpc>
                <a:spcPct val="115000"/>
              </a:lnSpc>
              <a:spcBef>
                <a:spcPts val="1600"/>
              </a:spcBef>
              <a:spcAft>
                <a:spcPts val="0"/>
              </a:spcAft>
              <a:buSzPts val="1400"/>
              <a:buChar char="●"/>
              <a:defRPr>
                <a:solidFill>
                  <a:srgbClr val="434343"/>
                </a:solidFill>
              </a:defRPr>
            </a:lvl7pPr>
            <a:lvl8pPr marL="3657600" lvl="7" indent="-317500" rtl="0">
              <a:lnSpc>
                <a:spcPct val="115000"/>
              </a:lnSpc>
              <a:spcBef>
                <a:spcPts val="1600"/>
              </a:spcBef>
              <a:spcAft>
                <a:spcPts val="0"/>
              </a:spcAft>
              <a:buSzPts val="1400"/>
              <a:buChar char="○"/>
              <a:defRPr>
                <a:solidFill>
                  <a:srgbClr val="434343"/>
                </a:solidFill>
              </a:defRPr>
            </a:lvl8pPr>
            <a:lvl9pPr marL="4114800" lvl="8" indent="-317500" rtl="0">
              <a:lnSpc>
                <a:spcPct val="115000"/>
              </a:lnSpc>
              <a:spcBef>
                <a:spcPts val="1600"/>
              </a:spcBef>
              <a:spcAft>
                <a:spcPts val="1600"/>
              </a:spcAft>
              <a:buSzPts val="1400"/>
              <a:buChar char="■"/>
              <a:defRPr>
                <a:solidFill>
                  <a:srgbClr val="434343"/>
                </a:solidFill>
              </a:defRPr>
            </a:lvl9pPr>
          </a:lstStyle>
          <a:p>
            <a:endParaRPr/>
          </a:p>
        </p:txBody>
      </p:sp>
      <p:sp>
        <p:nvSpPr>
          <p:cNvPr id="70" name="Google Shape;70;p7"/>
          <p:cNvSpPr txBox="1">
            <a:spLocks noGrp="1"/>
          </p:cNvSpPr>
          <p:nvPr>
            <p:ph type="title"/>
          </p:nvPr>
        </p:nvSpPr>
        <p:spPr>
          <a:xfrm>
            <a:off x="4689925" y="1126913"/>
            <a:ext cx="3741000" cy="604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1" name="Google Shape;71;p7"/>
          <p:cNvGrpSpPr/>
          <p:nvPr/>
        </p:nvGrpSpPr>
        <p:grpSpPr>
          <a:xfrm>
            <a:off x="370740" y="367050"/>
            <a:ext cx="8534126" cy="4433625"/>
            <a:chOff x="370740" y="367050"/>
            <a:chExt cx="8534126" cy="4433625"/>
          </a:xfrm>
        </p:grpSpPr>
        <p:grpSp>
          <p:nvGrpSpPr>
            <p:cNvPr id="72" name="Google Shape;72;p7"/>
            <p:cNvGrpSpPr/>
            <p:nvPr/>
          </p:nvGrpSpPr>
          <p:grpSpPr>
            <a:xfrm>
              <a:off x="370740" y="367050"/>
              <a:ext cx="7786563" cy="4433625"/>
              <a:chOff x="370740" y="367050"/>
              <a:chExt cx="7786563" cy="4433625"/>
            </a:xfrm>
          </p:grpSpPr>
          <p:sp>
            <p:nvSpPr>
              <p:cNvPr id="73" name="Google Shape;73;p7"/>
              <p:cNvSpPr/>
              <p:nvPr/>
            </p:nvSpPr>
            <p:spPr>
              <a:xfrm>
                <a:off x="6805085" y="45270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70740" y="6406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7954803" y="4381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75935" y="44673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4822935" y="36705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7"/>
            <p:cNvGrpSpPr/>
            <p:nvPr/>
          </p:nvGrpSpPr>
          <p:grpSpPr>
            <a:xfrm>
              <a:off x="1945469" y="806982"/>
              <a:ext cx="6959397" cy="3594625"/>
              <a:chOff x="1945469" y="806982"/>
              <a:chExt cx="6959397" cy="3594625"/>
            </a:xfrm>
          </p:grpSpPr>
          <p:sp>
            <p:nvSpPr>
              <p:cNvPr id="79" name="Google Shape;79;p7"/>
              <p:cNvSpPr/>
              <p:nvPr/>
            </p:nvSpPr>
            <p:spPr>
              <a:xfrm>
                <a:off x="3478994" y="4199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1945469" y="8069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8701169" y="36598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8"/>
          <p:cNvSpPr txBox="1">
            <a:spLocks noGrp="1"/>
          </p:cNvSpPr>
          <p:nvPr>
            <p:ph type="title"/>
          </p:nvPr>
        </p:nvSpPr>
        <p:spPr>
          <a:xfrm>
            <a:off x="2317950" y="1450550"/>
            <a:ext cx="4508100" cy="2242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84" name="Google Shape;84;p8"/>
          <p:cNvGrpSpPr/>
          <p:nvPr/>
        </p:nvGrpSpPr>
        <p:grpSpPr>
          <a:xfrm>
            <a:off x="161619" y="154525"/>
            <a:ext cx="8654316" cy="4968500"/>
            <a:chOff x="161619" y="154525"/>
            <a:chExt cx="8654316" cy="4968500"/>
          </a:xfrm>
        </p:grpSpPr>
        <p:sp>
          <p:nvSpPr>
            <p:cNvPr id="85" name="Google Shape;85;p8"/>
            <p:cNvSpPr/>
            <p:nvPr/>
          </p:nvSpPr>
          <p:spPr>
            <a:xfrm>
              <a:off x="3970069" y="48494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61619" y="28373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341994" y="297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8"/>
            <p:cNvGrpSpPr/>
            <p:nvPr/>
          </p:nvGrpSpPr>
          <p:grpSpPr>
            <a:xfrm>
              <a:off x="290590" y="154525"/>
              <a:ext cx="8525345" cy="4968500"/>
              <a:chOff x="290590" y="154525"/>
              <a:chExt cx="8525345" cy="4968500"/>
            </a:xfrm>
          </p:grpSpPr>
          <p:sp>
            <p:nvSpPr>
              <p:cNvPr id="89" name="Google Shape;89;p8"/>
              <p:cNvSpPr/>
              <p:nvPr/>
            </p:nvSpPr>
            <p:spPr>
              <a:xfrm>
                <a:off x="4572010" y="1545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290590" y="10400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567228" y="48136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517185" y="4849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8542335" y="1199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41450" y="152025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41550" y="2362050"/>
            <a:ext cx="46611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97" name="Google Shape;97;p9"/>
          <p:cNvGrpSpPr/>
          <p:nvPr/>
        </p:nvGrpSpPr>
        <p:grpSpPr>
          <a:xfrm>
            <a:off x="293690" y="308575"/>
            <a:ext cx="8562238" cy="4358032"/>
            <a:chOff x="293690" y="308575"/>
            <a:chExt cx="8562238" cy="4358032"/>
          </a:xfrm>
        </p:grpSpPr>
        <p:grpSp>
          <p:nvGrpSpPr>
            <p:cNvPr id="98" name="Google Shape;98;p9"/>
            <p:cNvGrpSpPr/>
            <p:nvPr/>
          </p:nvGrpSpPr>
          <p:grpSpPr>
            <a:xfrm>
              <a:off x="293690" y="308575"/>
              <a:ext cx="8562238" cy="4298025"/>
              <a:chOff x="293690" y="308575"/>
              <a:chExt cx="8562238" cy="4298025"/>
            </a:xfrm>
          </p:grpSpPr>
          <p:sp>
            <p:nvSpPr>
              <p:cNvPr id="99" name="Google Shape;99;p9"/>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240710" y="43330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1533135" y="641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9"/>
            <p:cNvGrpSpPr/>
            <p:nvPr/>
          </p:nvGrpSpPr>
          <p:grpSpPr>
            <a:xfrm>
              <a:off x="914744" y="1407282"/>
              <a:ext cx="5000372" cy="3259325"/>
              <a:chOff x="914744" y="1407282"/>
              <a:chExt cx="5000372" cy="3259325"/>
            </a:xfrm>
          </p:grpSpPr>
          <p:sp>
            <p:nvSpPr>
              <p:cNvPr id="105" name="Google Shape;105;p9"/>
              <p:cNvSpPr/>
              <p:nvPr/>
            </p:nvSpPr>
            <p:spPr>
              <a:xfrm>
                <a:off x="1542069" y="4464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914744"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5711419"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sp>
        <p:nvSpPr>
          <p:cNvPr id="109" name="Google Shape;109;p10"/>
          <p:cNvSpPr txBox="1">
            <a:spLocks noGrp="1"/>
          </p:cNvSpPr>
          <p:nvPr>
            <p:ph type="title"/>
          </p:nvPr>
        </p:nvSpPr>
        <p:spPr>
          <a:xfrm>
            <a:off x="720000" y="38620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10" name="Google Shape;110;p10"/>
          <p:cNvGrpSpPr/>
          <p:nvPr/>
        </p:nvGrpSpPr>
        <p:grpSpPr>
          <a:xfrm>
            <a:off x="161619" y="154525"/>
            <a:ext cx="8654316" cy="4968500"/>
            <a:chOff x="161619" y="154525"/>
            <a:chExt cx="8654316" cy="4968500"/>
          </a:xfrm>
        </p:grpSpPr>
        <p:sp>
          <p:nvSpPr>
            <p:cNvPr id="111" name="Google Shape;111;p10"/>
            <p:cNvSpPr/>
            <p:nvPr/>
          </p:nvSpPr>
          <p:spPr>
            <a:xfrm>
              <a:off x="3970069" y="48494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161619" y="28373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7341994" y="2978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10"/>
            <p:cNvGrpSpPr/>
            <p:nvPr/>
          </p:nvGrpSpPr>
          <p:grpSpPr>
            <a:xfrm>
              <a:off x="290590" y="154525"/>
              <a:ext cx="8525345" cy="4968500"/>
              <a:chOff x="290590" y="154525"/>
              <a:chExt cx="8525345" cy="4968500"/>
            </a:xfrm>
          </p:grpSpPr>
          <p:sp>
            <p:nvSpPr>
              <p:cNvPr id="115" name="Google Shape;115;p10"/>
              <p:cNvSpPr/>
              <p:nvPr/>
            </p:nvSpPr>
            <p:spPr>
              <a:xfrm>
                <a:off x="4572010" y="1545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0"/>
              <p:cNvSpPr/>
              <p:nvPr/>
            </p:nvSpPr>
            <p:spPr>
              <a:xfrm>
                <a:off x="290590" y="104003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0"/>
              <p:cNvSpPr/>
              <p:nvPr/>
            </p:nvSpPr>
            <p:spPr>
              <a:xfrm>
                <a:off x="1567228" y="4813663"/>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0"/>
              <p:cNvSpPr/>
              <p:nvPr/>
            </p:nvSpPr>
            <p:spPr>
              <a:xfrm>
                <a:off x="6517185" y="48494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0"/>
              <p:cNvSpPr/>
              <p:nvPr/>
            </p:nvSpPr>
            <p:spPr>
              <a:xfrm>
                <a:off x="8542335" y="11992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3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132"/>
        <p:cNvGrpSpPr/>
        <p:nvPr/>
      </p:nvGrpSpPr>
      <p:grpSpPr>
        <a:xfrm>
          <a:off x="0" y="0"/>
          <a:ext cx="0" cy="0"/>
          <a:chOff x="0" y="0"/>
          <a:chExt cx="0" cy="0"/>
        </a:xfrm>
      </p:grpSpPr>
      <p:sp>
        <p:nvSpPr>
          <p:cNvPr id="133" name="Google Shape;133;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13"/>
          <p:cNvSpPr txBox="1">
            <a:spLocks noGrp="1"/>
          </p:cNvSpPr>
          <p:nvPr>
            <p:ph type="subTitle" idx="1"/>
          </p:nvPr>
        </p:nvSpPr>
        <p:spPr>
          <a:xfrm>
            <a:off x="1779093" y="2130452"/>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5" name="Google Shape;135;p13"/>
          <p:cNvSpPr txBox="1">
            <a:spLocks noGrp="1"/>
          </p:cNvSpPr>
          <p:nvPr>
            <p:ph type="subTitle" idx="2"/>
          </p:nvPr>
        </p:nvSpPr>
        <p:spPr>
          <a:xfrm>
            <a:off x="5683769" y="2130452"/>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6" name="Google Shape;136;p13"/>
          <p:cNvSpPr txBox="1">
            <a:spLocks noGrp="1"/>
          </p:cNvSpPr>
          <p:nvPr>
            <p:ph type="subTitle" idx="3"/>
          </p:nvPr>
        </p:nvSpPr>
        <p:spPr>
          <a:xfrm>
            <a:off x="1779093" y="3644975"/>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7" name="Google Shape;137;p13"/>
          <p:cNvSpPr txBox="1">
            <a:spLocks noGrp="1"/>
          </p:cNvSpPr>
          <p:nvPr>
            <p:ph type="subTitle" idx="4"/>
          </p:nvPr>
        </p:nvSpPr>
        <p:spPr>
          <a:xfrm>
            <a:off x="5683769" y="3644975"/>
            <a:ext cx="2538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38" name="Google Shape;138;p13"/>
          <p:cNvSpPr txBox="1">
            <a:spLocks noGrp="1"/>
          </p:cNvSpPr>
          <p:nvPr>
            <p:ph type="title" idx="5" hasCustomPrompt="1"/>
          </p:nvPr>
        </p:nvSpPr>
        <p:spPr>
          <a:xfrm>
            <a:off x="922231" y="1904750"/>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9" name="Google Shape;139;p13"/>
          <p:cNvSpPr txBox="1">
            <a:spLocks noGrp="1"/>
          </p:cNvSpPr>
          <p:nvPr>
            <p:ph type="title" idx="6" hasCustomPrompt="1"/>
          </p:nvPr>
        </p:nvSpPr>
        <p:spPr>
          <a:xfrm>
            <a:off x="922231" y="3419246"/>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7" hasCustomPrompt="1"/>
          </p:nvPr>
        </p:nvSpPr>
        <p:spPr>
          <a:xfrm>
            <a:off x="4832506" y="1904750"/>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8" hasCustomPrompt="1"/>
          </p:nvPr>
        </p:nvSpPr>
        <p:spPr>
          <a:xfrm>
            <a:off x="4832506" y="3419246"/>
            <a:ext cx="795900" cy="710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2" name="Google Shape;142;p13"/>
          <p:cNvSpPr txBox="1">
            <a:spLocks noGrp="1"/>
          </p:cNvSpPr>
          <p:nvPr>
            <p:ph type="subTitle" idx="9"/>
          </p:nvPr>
        </p:nvSpPr>
        <p:spPr>
          <a:xfrm>
            <a:off x="1779093" y="18005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3" name="Google Shape;143;p13"/>
          <p:cNvSpPr txBox="1">
            <a:spLocks noGrp="1"/>
          </p:cNvSpPr>
          <p:nvPr>
            <p:ph type="subTitle" idx="13"/>
          </p:nvPr>
        </p:nvSpPr>
        <p:spPr>
          <a:xfrm>
            <a:off x="5683769" y="18005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4" name="Google Shape;144;p13"/>
          <p:cNvSpPr txBox="1">
            <a:spLocks noGrp="1"/>
          </p:cNvSpPr>
          <p:nvPr>
            <p:ph type="subTitle" idx="14"/>
          </p:nvPr>
        </p:nvSpPr>
        <p:spPr>
          <a:xfrm>
            <a:off x="1779093" y="33149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145" name="Google Shape;145;p13"/>
          <p:cNvSpPr txBox="1">
            <a:spLocks noGrp="1"/>
          </p:cNvSpPr>
          <p:nvPr>
            <p:ph type="subTitle" idx="15"/>
          </p:nvPr>
        </p:nvSpPr>
        <p:spPr>
          <a:xfrm>
            <a:off x="5683769" y="3314975"/>
            <a:ext cx="2538000" cy="40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Bebas Neue"/>
              <a:buNone/>
              <a:defRPr sz="2000" b="1">
                <a:solidFill>
                  <a:schemeClr val="dk1"/>
                </a:solidFill>
                <a:latin typeface="Signika"/>
                <a:ea typeface="Signika"/>
                <a:cs typeface="Signika"/>
                <a:sym typeface="Signika"/>
              </a:defRPr>
            </a:lvl1pPr>
            <a:lvl2pPr lvl="1"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grpSp>
        <p:nvGrpSpPr>
          <p:cNvPr id="146" name="Google Shape;146;p13"/>
          <p:cNvGrpSpPr/>
          <p:nvPr/>
        </p:nvGrpSpPr>
        <p:grpSpPr>
          <a:xfrm>
            <a:off x="293690" y="308575"/>
            <a:ext cx="8562238" cy="4358032"/>
            <a:chOff x="293690" y="308575"/>
            <a:chExt cx="8562238" cy="4358032"/>
          </a:xfrm>
        </p:grpSpPr>
        <p:grpSp>
          <p:nvGrpSpPr>
            <p:cNvPr id="147" name="Google Shape;147;p13"/>
            <p:cNvGrpSpPr/>
            <p:nvPr/>
          </p:nvGrpSpPr>
          <p:grpSpPr>
            <a:xfrm>
              <a:off x="293690" y="308575"/>
              <a:ext cx="8562238" cy="4298025"/>
              <a:chOff x="293690" y="308575"/>
              <a:chExt cx="8562238" cy="4298025"/>
            </a:xfrm>
          </p:grpSpPr>
          <p:sp>
            <p:nvSpPr>
              <p:cNvPr id="148" name="Google Shape;148;p13"/>
              <p:cNvSpPr/>
              <p:nvPr/>
            </p:nvSpPr>
            <p:spPr>
              <a:xfrm>
                <a:off x="7159060" y="30857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93690"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8653428" y="2825888"/>
                <a:ext cx="202500" cy="20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4240710" y="4333000"/>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1533135" y="641625"/>
                <a:ext cx="273600" cy="273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3"/>
            <p:cNvGrpSpPr/>
            <p:nvPr/>
          </p:nvGrpSpPr>
          <p:grpSpPr>
            <a:xfrm>
              <a:off x="914744" y="1407282"/>
              <a:ext cx="5000372" cy="3259325"/>
              <a:chOff x="914744" y="1407282"/>
              <a:chExt cx="5000372" cy="3259325"/>
            </a:xfrm>
          </p:grpSpPr>
          <p:sp>
            <p:nvSpPr>
              <p:cNvPr id="154" name="Google Shape;154;p13"/>
              <p:cNvSpPr/>
              <p:nvPr/>
            </p:nvSpPr>
            <p:spPr>
              <a:xfrm>
                <a:off x="1542069" y="446430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914744"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711419" y="140728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1pPr>
            <a:lvl2pPr lvl="1"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2pPr>
            <a:lvl3pPr lvl="2"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3pPr>
            <a:lvl4pPr lvl="3"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4pPr>
            <a:lvl5pPr lvl="4"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5pPr>
            <a:lvl6pPr lvl="5"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6pPr>
            <a:lvl7pPr lvl="6"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7pPr>
            <a:lvl8pPr lvl="7"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8pPr>
            <a:lvl9pPr lvl="8" rtl="0">
              <a:spcBef>
                <a:spcPts val="0"/>
              </a:spcBef>
              <a:spcAft>
                <a:spcPts val="0"/>
              </a:spcAft>
              <a:buClr>
                <a:schemeClr val="dk1"/>
              </a:buClr>
              <a:buSzPts val="3000"/>
              <a:buFont typeface="Signika"/>
              <a:buNone/>
              <a:defRPr sz="3000" b="1">
                <a:solidFill>
                  <a:schemeClr val="dk1"/>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pic>
        <p:nvPicPr>
          <p:cNvPr id="2" name="Picture 1" descr="A black sign with a yellow eagle and green text&#10;&#10;Description automatically generated">
            <a:extLst>
              <a:ext uri="{FF2B5EF4-FFF2-40B4-BE49-F238E27FC236}">
                <a16:creationId xmlns:a16="http://schemas.microsoft.com/office/drawing/2014/main" id="{C36003F6-DA22-8E41-085A-67DE943EC1B1}"/>
              </a:ext>
            </a:extLst>
          </p:cNvPr>
          <p:cNvPicPr>
            <a:picLocks noChangeAspect="1"/>
          </p:cNvPicPr>
          <p:nvPr userDrawn="1"/>
        </p:nvPicPr>
        <p:blipFill>
          <a:blip r:embed="rId16"/>
          <a:stretch>
            <a:fillRect/>
          </a:stretch>
        </p:blipFill>
        <p:spPr>
          <a:xfrm>
            <a:off x="8020444" y="110723"/>
            <a:ext cx="1027542" cy="567289"/>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8" r:id="rId8"/>
    <p:sldLayoutId id="2147483659" r:id="rId9"/>
    <p:sldLayoutId id="2147483663" r:id="rId10"/>
    <p:sldLayoutId id="2147483669" r:id="rId11"/>
    <p:sldLayoutId id="2147483670" r:id="rId12"/>
    <p:sldLayoutId id="2147483671" r:id="rId13"/>
    <p:sldLayoutId id="214748367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s://www.pngall.com/presentation-png/download/13329" TargetMode="External"/><Relationship Id="rId18" Type="http://schemas.openxmlformats.org/officeDocument/2006/relationships/image" Target="../media/image30.png"/><Relationship Id="rId3" Type="http://schemas.openxmlformats.org/officeDocument/2006/relationships/image" Target="../media/image22.png"/><Relationship Id="rId21" Type="http://schemas.openxmlformats.org/officeDocument/2006/relationships/image" Target="../media/image32.png"/><Relationship Id="rId7" Type="http://schemas.openxmlformats.org/officeDocument/2006/relationships/hyperlink" Target="https://pythongeeks.org/data-preprocessing-in-machine-learning/" TargetMode="External"/><Relationship Id="rId12" Type="http://schemas.openxmlformats.org/officeDocument/2006/relationships/image" Target="../media/image27.png"/><Relationship Id="rId17" Type="http://schemas.openxmlformats.org/officeDocument/2006/relationships/hyperlink" Target="https://brandslogos.com/p/python-logo/" TargetMode="External"/><Relationship Id="rId2" Type="http://schemas.openxmlformats.org/officeDocument/2006/relationships/notesSlide" Target="../notesSlides/notesSlide8.xml"/><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24.png"/><Relationship Id="rId11" Type="http://schemas.openxmlformats.org/officeDocument/2006/relationships/hyperlink" Target="https://www.iconfinder.com/icons/5437176/analytics_chart_graph_prediction_icon" TargetMode="External"/><Relationship Id="rId5" Type="http://schemas.openxmlformats.org/officeDocument/2006/relationships/hyperlink" Target="https://www.smartdatacollective.com/government-agencies-gaining-new-data-collection-tools/" TargetMode="External"/><Relationship Id="rId15" Type="http://schemas.openxmlformats.org/officeDocument/2006/relationships/hyperlink" Target="https://www.lamiascuoladifferente.it/microsoft-forms/" TargetMode="External"/><Relationship Id="rId10" Type="http://schemas.openxmlformats.org/officeDocument/2006/relationships/image" Target="../media/image26.png"/><Relationship Id="rId19" Type="http://schemas.openxmlformats.org/officeDocument/2006/relationships/hyperlink" Target="https://swimburger.net/blog/azure/azure-has-a-new-logo-but-where-do-you-download-it-here" TargetMode="External"/><Relationship Id="rId4" Type="http://schemas.openxmlformats.org/officeDocument/2006/relationships/image" Target="../media/image23.jpg"/><Relationship Id="rId9" Type="http://schemas.openxmlformats.org/officeDocument/2006/relationships/hyperlink" Target="https://www.boltic.io/blog/best-data-transformation-tools" TargetMode="External"/><Relationship Id="rId14" Type="http://schemas.openxmlformats.org/officeDocument/2006/relationships/image" Target="../media/image28.jpeg"/><Relationship Id="rId22" Type="http://schemas.openxmlformats.org/officeDocument/2006/relationships/hyperlink" Target="https://nextviewconsulting.com/solutions/salesforce-expertise/tableau"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0"/>
          <p:cNvSpPr/>
          <p:nvPr/>
        </p:nvSpPr>
        <p:spPr>
          <a:xfrm>
            <a:off x="266350" y="2789400"/>
            <a:ext cx="604483" cy="1514360"/>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flipH="1">
            <a:off x="3726885" y="2749500"/>
            <a:ext cx="604473" cy="1514360"/>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rot="396665">
            <a:off x="901293" y="565024"/>
            <a:ext cx="3242197" cy="4246213"/>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30"/>
          <p:cNvGrpSpPr/>
          <p:nvPr/>
        </p:nvGrpSpPr>
        <p:grpSpPr>
          <a:xfrm>
            <a:off x="800874" y="805342"/>
            <a:ext cx="2456548" cy="3532828"/>
            <a:chOff x="3606054" y="1241599"/>
            <a:chExt cx="770899" cy="1108686"/>
          </a:xfrm>
        </p:grpSpPr>
        <p:sp>
          <p:nvSpPr>
            <p:cNvPr id="364" name="Google Shape;364;p30"/>
            <p:cNvSpPr/>
            <p:nvPr/>
          </p:nvSpPr>
          <p:spPr>
            <a:xfrm>
              <a:off x="3606054" y="1241599"/>
              <a:ext cx="770899" cy="1108686"/>
            </a:xfrm>
            <a:custGeom>
              <a:avLst/>
              <a:gdLst/>
              <a:ahLst/>
              <a:cxnLst/>
              <a:rect l="l" t="t" r="r" b="b"/>
              <a:pathLst>
                <a:path w="19627" h="28227" extrusionOk="0">
                  <a:moveTo>
                    <a:pt x="10411" y="0"/>
                  </a:moveTo>
                  <a:cubicBezTo>
                    <a:pt x="9474" y="0"/>
                    <a:pt x="8707" y="768"/>
                    <a:pt x="8707" y="1704"/>
                  </a:cubicBezTo>
                  <a:lnTo>
                    <a:pt x="8707" y="2507"/>
                  </a:lnTo>
                  <a:lnTo>
                    <a:pt x="6325" y="2507"/>
                  </a:lnTo>
                  <a:cubicBezTo>
                    <a:pt x="6093" y="2507"/>
                    <a:pt x="5897" y="2695"/>
                    <a:pt x="5897" y="2935"/>
                  </a:cubicBezTo>
                  <a:lnTo>
                    <a:pt x="5897" y="3399"/>
                  </a:lnTo>
                  <a:lnTo>
                    <a:pt x="5540" y="3408"/>
                  </a:lnTo>
                  <a:lnTo>
                    <a:pt x="0" y="3408"/>
                  </a:lnTo>
                  <a:lnTo>
                    <a:pt x="0" y="28226"/>
                  </a:lnTo>
                  <a:lnTo>
                    <a:pt x="19626" y="28226"/>
                  </a:lnTo>
                  <a:lnTo>
                    <a:pt x="19626" y="3408"/>
                  </a:lnTo>
                  <a:lnTo>
                    <a:pt x="15041" y="3408"/>
                  </a:lnTo>
                  <a:lnTo>
                    <a:pt x="14684" y="3399"/>
                  </a:lnTo>
                  <a:lnTo>
                    <a:pt x="14684" y="2935"/>
                  </a:lnTo>
                  <a:cubicBezTo>
                    <a:pt x="14684" y="2695"/>
                    <a:pt x="14488" y="2507"/>
                    <a:pt x="14247" y="2507"/>
                  </a:cubicBezTo>
                  <a:lnTo>
                    <a:pt x="12115" y="2507"/>
                  </a:lnTo>
                  <a:lnTo>
                    <a:pt x="12115" y="1704"/>
                  </a:lnTo>
                  <a:cubicBezTo>
                    <a:pt x="12115" y="768"/>
                    <a:pt x="11348" y="0"/>
                    <a:pt x="10411"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30"/>
            <p:cNvGrpSpPr/>
            <p:nvPr/>
          </p:nvGrpSpPr>
          <p:grpSpPr>
            <a:xfrm>
              <a:off x="3606211" y="1241601"/>
              <a:ext cx="770585" cy="1108682"/>
              <a:chOff x="4616907" y="1475163"/>
              <a:chExt cx="770585" cy="1108682"/>
            </a:xfrm>
          </p:grpSpPr>
          <p:sp>
            <p:nvSpPr>
              <p:cNvPr id="366" name="Google Shape;366;p30"/>
              <p:cNvSpPr/>
              <p:nvPr/>
            </p:nvSpPr>
            <p:spPr>
              <a:xfrm>
                <a:off x="4616907" y="1609017"/>
                <a:ext cx="770585" cy="974828"/>
              </a:xfrm>
              <a:custGeom>
                <a:avLst/>
                <a:gdLst/>
                <a:ahLst/>
                <a:cxnLst/>
                <a:rect l="l" t="t" r="r" b="b"/>
                <a:pathLst>
                  <a:path w="19619" h="24819" extrusionOk="0">
                    <a:moveTo>
                      <a:pt x="1" y="0"/>
                    </a:moveTo>
                    <a:lnTo>
                      <a:pt x="1" y="24818"/>
                    </a:lnTo>
                    <a:lnTo>
                      <a:pt x="19618" y="24818"/>
                    </a:lnTo>
                    <a:lnTo>
                      <a:pt x="196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4660346" y="1664004"/>
                <a:ext cx="683311" cy="864458"/>
              </a:xfrm>
              <a:custGeom>
                <a:avLst/>
                <a:gdLst/>
                <a:ahLst/>
                <a:cxnLst/>
                <a:rect l="l" t="t" r="r" b="b"/>
                <a:pathLst>
                  <a:path w="17397" h="22009" extrusionOk="0">
                    <a:moveTo>
                      <a:pt x="1" y="1"/>
                    </a:moveTo>
                    <a:lnTo>
                      <a:pt x="1" y="22009"/>
                    </a:lnTo>
                    <a:lnTo>
                      <a:pt x="17397" y="22009"/>
                    </a:lnTo>
                    <a:lnTo>
                      <a:pt x="17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4727273" y="1751591"/>
                <a:ext cx="128634" cy="128634"/>
              </a:xfrm>
              <a:custGeom>
                <a:avLst/>
                <a:gdLst/>
                <a:ahLst/>
                <a:cxnLst/>
                <a:rect l="l" t="t" r="r" b="b"/>
                <a:pathLst>
                  <a:path w="3275" h="3275" extrusionOk="0">
                    <a:moveTo>
                      <a:pt x="3070" y="197"/>
                    </a:moveTo>
                    <a:lnTo>
                      <a:pt x="3070" y="3070"/>
                    </a:lnTo>
                    <a:lnTo>
                      <a:pt x="206" y="3070"/>
                    </a:lnTo>
                    <a:lnTo>
                      <a:pt x="206" y="197"/>
                    </a:lnTo>
                    <a:close/>
                    <a:moveTo>
                      <a:pt x="1" y="1"/>
                    </a:moveTo>
                    <a:lnTo>
                      <a:pt x="1" y="3275"/>
                    </a:lnTo>
                    <a:lnTo>
                      <a:pt x="3275" y="3275"/>
                    </a:lnTo>
                    <a:lnTo>
                      <a:pt x="3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4888818" y="1760703"/>
                <a:ext cx="371801" cy="18264"/>
              </a:xfrm>
              <a:custGeom>
                <a:avLst/>
                <a:gdLst/>
                <a:ahLst/>
                <a:cxnLst/>
                <a:rect l="l" t="t" r="r" b="b"/>
                <a:pathLst>
                  <a:path w="9466" h="465" extrusionOk="0">
                    <a:moveTo>
                      <a:pt x="0" y="1"/>
                    </a:moveTo>
                    <a:lnTo>
                      <a:pt x="0" y="465"/>
                    </a:lnTo>
                    <a:lnTo>
                      <a:pt x="9466" y="465"/>
                    </a:lnTo>
                    <a:lnTo>
                      <a:pt x="9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4888818" y="1852885"/>
                <a:ext cx="282798" cy="18264"/>
              </a:xfrm>
              <a:custGeom>
                <a:avLst/>
                <a:gdLst/>
                <a:ahLst/>
                <a:cxnLst/>
                <a:rect l="l" t="t" r="r" b="b"/>
                <a:pathLst>
                  <a:path w="7200" h="465" extrusionOk="0">
                    <a:moveTo>
                      <a:pt x="0" y="0"/>
                    </a:moveTo>
                    <a:lnTo>
                      <a:pt x="0" y="464"/>
                    </a:lnTo>
                    <a:lnTo>
                      <a:pt x="7200" y="464"/>
                    </a:lnTo>
                    <a:lnTo>
                      <a:pt x="7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4888818" y="1806617"/>
                <a:ext cx="242146" cy="18264"/>
              </a:xfrm>
              <a:custGeom>
                <a:avLst/>
                <a:gdLst/>
                <a:ahLst/>
                <a:cxnLst/>
                <a:rect l="l" t="t" r="r" b="b"/>
                <a:pathLst>
                  <a:path w="6165" h="465" extrusionOk="0">
                    <a:moveTo>
                      <a:pt x="0" y="1"/>
                    </a:moveTo>
                    <a:lnTo>
                      <a:pt x="0" y="464"/>
                    </a:lnTo>
                    <a:lnTo>
                      <a:pt x="6165" y="464"/>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4727273" y="1940118"/>
                <a:ext cx="128634" cy="128634"/>
              </a:xfrm>
              <a:custGeom>
                <a:avLst/>
                <a:gdLst/>
                <a:ahLst/>
                <a:cxnLst/>
                <a:rect l="l" t="t" r="r" b="b"/>
                <a:pathLst>
                  <a:path w="3275" h="3275" extrusionOk="0">
                    <a:moveTo>
                      <a:pt x="3070" y="206"/>
                    </a:moveTo>
                    <a:lnTo>
                      <a:pt x="3070" y="3078"/>
                    </a:lnTo>
                    <a:lnTo>
                      <a:pt x="206" y="3078"/>
                    </a:lnTo>
                    <a:lnTo>
                      <a:pt x="206" y="206"/>
                    </a:lnTo>
                    <a:close/>
                    <a:moveTo>
                      <a:pt x="1" y="0"/>
                    </a:moveTo>
                    <a:lnTo>
                      <a:pt x="1" y="3274"/>
                    </a:lnTo>
                    <a:lnTo>
                      <a:pt x="3275" y="3274"/>
                    </a:lnTo>
                    <a:lnTo>
                      <a:pt x="32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4888818" y="1949230"/>
                <a:ext cx="273332" cy="18264"/>
              </a:xfrm>
              <a:custGeom>
                <a:avLst/>
                <a:gdLst/>
                <a:ahLst/>
                <a:cxnLst/>
                <a:rect l="l" t="t" r="r" b="b"/>
                <a:pathLst>
                  <a:path w="6959" h="465" extrusionOk="0">
                    <a:moveTo>
                      <a:pt x="0" y="0"/>
                    </a:moveTo>
                    <a:lnTo>
                      <a:pt x="0" y="464"/>
                    </a:lnTo>
                    <a:lnTo>
                      <a:pt x="6959" y="464"/>
                    </a:lnTo>
                    <a:lnTo>
                      <a:pt x="69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4888818" y="2041372"/>
                <a:ext cx="338179" cy="18264"/>
              </a:xfrm>
              <a:custGeom>
                <a:avLst/>
                <a:gdLst/>
                <a:ahLst/>
                <a:cxnLst/>
                <a:rect l="l" t="t" r="r" b="b"/>
                <a:pathLst>
                  <a:path w="8610" h="465" extrusionOk="0">
                    <a:moveTo>
                      <a:pt x="0" y="1"/>
                    </a:moveTo>
                    <a:lnTo>
                      <a:pt x="0" y="465"/>
                    </a:lnTo>
                    <a:lnTo>
                      <a:pt x="8609" y="465"/>
                    </a:lnTo>
                    <a:lnTo>
                      <a:pt x="86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4888818" y="1995458"/>
                <a:ext cx="242146" cy="18264"/>
              </a:xfrm>
              <a:custGeom>
                <a:avLst/>
                <a:gdLst/>
                <a:ahLst/>
                <a:cxnLst/>
                <a:rect l="l" t="t" r="r" b="b"/>
                <a:pathLst>
                  <a:path w="6165" h="465" extrusionOk="0">
                    <a:moveTo>
                      <a:pt x="0" y="1"/>
                    </a:moveTo>
                    <a:lnTo>
                      <a:pt x="0" y="465"/>
                    </a:lnTo>
                    <a:lnTo>
                      <a:pt x="6165" y="465"/>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4727273" y="2162972"/>
                <a:ext cx="128634" cy="128634"/>
              </a:xfrm>
              <a:custGeom>
                <a:avLst/>
                <a:gdLst/>
                <a:ahLst/>
                <a:cxnLst/>
                <a:rect l="l" t="t" r="r" b="b"/>
                <a:pathLst>
                  <a:path w="3275" h="3275" extrusionOk="0">
                    <a:moveTo>
                      <a:pt x="3070" y="205"/>
                    </a:moveTo>
                    <a:lnTo>
                      <a:pt x="3070" y="3069"/>
                    </a:lnTo>
                    <a:lnTo>
                      <a:pt x="206" y="3069"/>
                    </a:lnTo>
                    <a:lnTo>
                      <a:pt x="206" y="205"/>
                    </a:lnTo>
                    <a:close/>
                    <a:moveTo>
                      <a:pt x="1" y="0"/>
                    </a:moveTo>
                    <a:lnTo>
                      <a:pt x="1" y="3274"/>
                    </a:lnTo>
                    <a:lnTo>
                      <a:pt x="3275" y="3274"/>
                    </a:lnTo>
                    <a:lnTo>
                      <a:pt x="327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4888818" y="2172084"/>
                <a:ext cx="202908" cy="18264"/>
              </a:xfrm>
              <a:custGeom>
                <a:avLst/>
                <a:gdLst/>
                <a:ahLst/>
                <a:cxnLst/>
                <a:rect l="l" t="t" r="r" b="b"/>
                <a:pathLst>
                  <a:path w="5166" h="465" extrusionOk="0">
                    <a:moveTo>
                      <a:pt x="0" y="0"/>
                    </a:moveTo>
                    <a:lnTo>
                      <a:pt x="0" y="464"/>
                    </a:lnTo>
                    <a:lnTo>
                      <a:pt x="5166" y="464"/>
                    </a:lnTo>
                    <a:lnTo>
                      <a:pt x="51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4888818" y="2264227"/>
                <a:ext cx="341675" cy="18264"/>
              </a:xfrm>
              <a:custGeom>
                <a:avLst/>
                <a:gdLst/>
                <a:ahLst/>
                <a:cxnLst/>
                <a:rect l="l" t="t" r="r" b="b"/>
                <a:pathLst>
                  <a:path w="8699" h="465" extrusionOk="0">
                    <a:moveTo>
                      <a:pt x="0" y="0"/>
                    </a:moveTo>
                    <a:lnTo>
                      <a:pt x="0" y="464"/>
                    </a:lnTo>
                    <a:lnTo>
                      <a:pt x="8698" y="464"/>
                    </a:lnTo>
                    <a:lnTo>
                      <a:pt x="8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4888818" y="2218313"/>
                <a:ext cx="242146" cy="18264"/>
              </a:xfrm>
              <a:custGeom>
                <a:avLst/>
                <a:gdLst/>
                <a:ahLst/>
                <a:cxnLst/>
                <a:rect l="l" t="t" r="r" b="b"/>
                <a:pathLst>
                  <a:path w="6165" h="465" extrusionOk="0">
                    <a:moveTo>
                      <a:pt x="0" y="1"/>
                    </a:moveTo>
                    <a:lnTo>
                      <a:pt x="0" y="465"/>
                    </a:lnTo>
                    <a:lnTo>
                      <a:pt x="6165" y="465"/>
                    </a:lnTo>
                    <a:lnTo>
                      <a:pt x="6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4727273" y="2368624"/>
                <a:ext cx="128634" cy="128634"/>
              </a:xfrm>
              <a:custGeom>
                <a:avLst/>
                <a:gdLst/>
                <a:ahLst/>
                <a:cxnLst/>
                <a:rect l="l" t="t" r="r" b="b"/>
                <a:pathLst>
                  <a:path w="3275" h="3275" extrusionOk="0">
                    <a:moveTo>
                      <a:pt x="3070" y="206"/>
                    </a:moveTo>
                    <a:lnTo>
                      <a:pt x="3070" y="3070"/>
                    </a:lnTo>
                    <a:lnTo>
                      <a:pt x="206" y="3070"/>
                    </a:lnTo>
                    <a:lnTo>
                      <a:pt x="206" y="206"/>
                    </a:lnTo>
                    <a:close/>
                    <a:moveTo>
                      <a:pt x="1" y="1"/>
                    </a:moveTo>
                    <a:lnTo>
                      <a:pt x="1" y="3275"/>
                    </a:lnTo>
                    <a:lnTo>
                      <a:pt x="3275" y="3275"/>
                    </a:lnTo>
                    <a:lnTo>
                      <a:pt x="32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4888818" y="2377736"/>
                <a:ext cx="235508" cy="18264"/>
              </a:xfrm>
              <a:custGeom>
                <a:avLst/>
                <a:gdLst/>
                <a:ahLst/>
                <a:cxnLst/>
                <a:rect l="l" t="t" r="r" b="b"/>
                <a:pathLst>
                  <a:path w="5996" h="465" extrusionOk="0">
                    <a:moveTo>
                      <a:pt x="0" y="1"/>
                    </a:moveTo>
                    <a:lnTo>
                      <a:pt x="0" y="465"/>
                    </a:lnTo>
                    <a:lnTo>
                      <a:pt x="5995" y="465"/>
                    </a:lnTo>
                    <a:lnTo>
                      <a:pt x="59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4888818" y="2469918"/>
                <a:ext cx="282798" cy="18225"/>
              </a:xfrm>
              <a:custGeom>
                <a:avLst/>
                <a:gdLst/>
                <a:ahLst/>
                <a:cxnLst/>
                <a:rect l="l" t="t" r="r" b="b"/>
                <a:pathLst>
                  <a:path w="7200" h="464" extrusionOk="0">
                    <a:moveTo>
                      <a:pt x="0" y="0"/>
                    </a:moveTo>
                    <a:lnTo>
                      <a:pt x="0" y="464"/>
                    </a:lnTo>
                    <a:lnTo>
                      <a:pt x="7200" y="464"/>
                    </a:lnTo>
                    <a:lnTo>
                      <a:pt x="72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4888818" y="2424003"/>
                <a:ext cx="313631" cy="18264"/>
              </a:xfrm>
              <a:custGeom>
                <a:avLst/>
                <a:gdLst/>
                <a:ahLst/>
                <a:cxnLst/>
                <a:rect l="l" t="t" r="r" b="b"/>
                <a:pathLst>
                  <a:path w="7985" h="465" extrusionOk="0">
                    <a:moveTo>
                      <a:pt x="0" y="0"/>
                    </a:moveTo>
                    <a:lnTo>
                      <a:pt x="0" y="464"/>
                    </a:lnTo>
                    <a:lnTo>
                      <a:pt x="7985" y="464"/>
                    </a:lnTo>
                    <a:lnTo>
                      <a:pt x="79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4834145" y="1608310"/>
                <a:ext cx="24588" cy="55735"/>
              </a:xfrm>
              <a:custGeom>
                <a:avLst/>
                <a:gdLst/>
                <a:ahLst/>
                <a:cxnLst/>
                <a:rect l="l" t="t" r="r" b="b"/>
                <a:pathLst>
                  <a:path w="626" h="1419" extrusionOk="0">
                    <a:moveTo>
                      <a:pt x="625" y="0"/>
                    </a:moveTo>
                    <a:lnTo>
                      <a:pt x="1" y="18"/>
                    </a:lnTo>
                    <a:lnTo>
                      <a:pt x="358" y="1419"/>
                    </a:lnTo>
                    <a:lnTo>
                      <a:pt x="625" y="0"/>
                    </a:lnTo>
                    <a:close/>
                  </a:path>
                </a:pathLst>
              </a:custGeom>
              <a:solidFill>
                <a:srgbClr val="C4C9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4848166" y="1688906"/>
                <a:ext cx="345171" cy="13708"/>
              </a:xfrm>
              <a:custGeom>
                <a:avLst/>
                <a:gdLst/>
                <a:ahLst/>
                <a:cxnLst/>
                <a:rect l="l" t="t" r="r" b="b"/>
                <a:pathLst>
                  <a:path w="8788" h="349" extrusionOk="0">
                    <a:moveTo>
                      <a:pt x="1" y="0"/>
                    </a:moveTo>
                    <a:lnTo>
                      <a:pt x="1" y="348"/>
                    </a:lnTo>
                    <a:lnTo>
                      <a:pt x="8788" y="348"/>
                    </a:lnTo>
                    <a:lnTo>
                      <a:pt x="8788"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4848166" y="1475163"/>
                <a:ext cx="345171" cy="213787"/>
              </a:xfrm>
              <a:custGeom>
                <a:avLst/>
                <a:gdLst/>
                <a:ahLst/>
                <a:cxnLst/>
                <a:rect l="l" t="t" r="r" b="b"/>
                <a:pathLst>
                  <a:path w="8788" h="5443" extrusionOk="0">
                    <a:moveTo>
                      <a:pt x="4515" y="919"/>
                    </a:moveTo>
                    <a:cubicBezTo>
                      <a:pt x="4747" y="919"/>
                      <a:pt x="4943" y="1107"/>
                      <a:pt x="4943" y="1338"/>
                    </a:cubicBezTo>
                    <a:cubicBezTo>
                      <a:pt x="4943" y="1570"/>
                      <a:pt x="4747" y="1767"/>
                      <a:pt x="4515" y="1767"/>
                    </a:cubicBezTo>
                    <a:cubicBezTo>
                      <a:pt x="4283" y="1767"/>
                      <a:pt x="4095" y="1570"/>
                      <a:pt x="4095" y="1338"/>
                    </a:cubicBezTo>
                    <a:cubicBezTo>
                      <a:pt x="4095" y="1107"/>
                      <a:pt x="4283" y="919"/>
                      <a:pt x="4515" y="919"/>
                    </a:cubicBezTo>
                    <a:close/>
                    <a:moveTo>
                      <a:pt x="4515" y="0"/>
                    </a:moveTo>
                    <a:cubicBezTo>
                      <a:pt x="3578" y="0"/>
                      <a:pt x="2811" y="768"/>
                      <a:pt x="2811" y="1704"/>
                    </a:cubicBezTo>
                    <a:lnTo>
                      <a:pt x="2811" y="2498"/>
                    </a:lnTo>
                    <a:lnTo>
                      <a:pt x="438" y="2498"/>
                    </a:lnTo>
                    <a:cubicBezTo>
                      <a:pt x="197" y="2498"/>
                      <a:pt x="1" y="2694"/>
                      <a:pt x="1" y="2935"/>
                    </a:cubicBezTo>
                    <a:lnTo>
                      <a:pt x="1" y="5442"/>
                    </a:lnTo>
                    <a:lnTo>
                      <a:pt x="8788" y="5442"/>
                    </a:lnTo>
                    <a:lnTo>
                      <a:pt x="8788" y="2935"/>
                    </a:lnTo>
                    <a:cubicBezTo>
                      <a:pt x="8788" y="2694"/>
                      <a:pt x="8592" y="2498"/>
                      <a:pt x="8351" y="2498"/>
                    </a:cubicBezTo>
                    <a:lnTo>
                      <a:pt x="6219" y="2498"/>
                    </a:lnTo>
                    <a:lnTo>
                      <a:pt x="6219" y="1704"/>
                    </a:lnTo>
                    <a:cubicBezTo>
                      <a:pt x="6219" y="768"/>
                      <a:pt x="5451" y="0"/>
                      <a:pt x="4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4722364" y="1732345"/>
                <a:ext cx="145130" cy="126866"/>
              </a:xfrm>
              <a:custGeom>
                <a:avLst/>
                <a:gdLst/>
                <a:ahLst/>
                <a:cxnLst/>
                <a:rect l="l" t="t" r="r" b="b"/>
                <a:pathLst>
                  <a:path w="3695" h="3230" extrusionOk="0">
                    <a:moveTo>
                      <a:pt x="3105" y="0"/>
                    </a:moveTo>
                    <a:lnTo>
                      <a:pt x="1339" y="2391"/>
                    </a:lnTo>
                    <a:lnTo>
                      <a:pt x="465" y="1615"/>
                    </a:lnTo>
                    <a:lnTo>
                      <a:pt x="1" y="2052"/>
                    </a:lnTo>
                    <a:lnTo>
                      <a:pt x="1428" y="3230"/>
                    </a:lnTo>
                    <a:lnTo>
                      <a:pt x="3694" y="375"/>
                    </a:lnTo>
                    <a:lnTo>
                      <a:pt x="3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4722364" y="1921186"/>
                <a:ext cx="145130" cy="126906"/>
              </a:xfrm>
              <a:custGeom>
                <a:avLst/>
                <a:gdLst/>
                <a:ahLst/>
                <a:cxnLst/>
                <a:rect l="l" t="t" r="r" b="b"/>
                <a:pathLst>
                  <a:path w="3695" h="3231" extrusionOk="0">
                    <a:moveTo>
                      <a:pt x="3105" y="1"/>
                    </a:moveTo>
                    <a:lnTo>
                      <a:pt x="1339" y="2392"/>
                    </a:lnTo>
                    <a:lnTo>
                      <a:pt x="465" y="1615"/>
                    </a:lnTo>
                    <a:lnTo>
                      <a:pt x="1" y="2053"/>
                    </a:lnTo>
                    <a:lnTo>
                      <a:pt x="1428" y="3230"/>
                    </a:lnTo>
                    <a:lnTo>
                      <a:pt x="3694" y="375"/>
                    </a:lnTo>
                    <a:lnTo>
                      <a:pt x="3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4722364" y="2134929"/>
                <a:ext cx="145130" cy="126866"/>
              </a:xfrm>
              <a:custGeom>
                <a:avLst/>
                <a:gdLst/>
                <a:ahLst/>
                <a:cxnLst/>
                <a:rect l="l" t="t" r="r" b="b"/>
                <a:pathLst>
                  <a:path w="3695" h="3230" extrusionOk="0">
                    <a:moveTo>
                      <a:pt x="3105" y="1"/>
                    </a:moveTo>
                    <a:lnTo>
                      <a:pt x="1339" y="2391"/>
                    </a:lnTo>
                    <a:lnTo>
                      <a:pt x="465" y="1615"/>
                    </a:lnTo>
                    <a:lnTo>
                      <a:pt x="1" y="2052"/>
                    </a:lnTo>
                    <a:lnTo>
                      <a:pt x="1428" y="3230"/>
                    </a:lnTo>
                    <a:lnTo>
                      <a:pt x="3694" y="375"/>
                    </a:lnTo>
                    <a:lnTo>
                      <a:pt x="3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 name="Google Shape;390;p30"/>
          <p:cNvGrpSpPr/>
          <p:nvPr/>
        </p:nvGrpSpPr>
        <p:grpSpPr>
          <a:xfrm>
            <a:off x="2629682" y="1704477"/>
            <a:ext cx="1465017" cy="2660854"/>
            <a:chOff x="1063597" y="541030"/>
            <a:chExt cx="459743" cy="835040"/>
          </a:xfrm>
        </p:grpSpPr>
        <p:sp>
          <p:nvSpPr>
            <p:cNvPr id="391" name="Google Shape;391;p30"/>
            <p:cNvSpPr/>
            <p:nvPr/>
          </p:nvSpPr>
          <p:spPr>
            <a:xfrm>
              <a:off x="1063597" y="541030"/>
              <a:ext cx="459743" cy="835040"/>
            </a:xfrm>
            <a:custGeom>
              <a:avLst/>
              <a:gdLst/>
              <a:ahLst/>
              <a:cxnLst/>
              <a:rect l="l" t="t" r="r" b="b"/>
              <a:pathLst>
                <a:path w="11705" h="21260" extrusionOk="0">
                  <a:moveTo>
                    <a:pt x="1356" y="0"/>
                  </a:moveTo>
                  <a:lnTo>
                    <a:pt x="616" y="170"/>
                  </a:lnTo>
                  <a:lnTo>
                    <a:pt x="0" y="313"/>
                  </a:lnTo>
                  <a:lnTo>
                    <a:pt x="401" y="794"/>
                  </a:lnTo>
                  <a:lnTo>
                    <a:pt x="883" y="1383"/>
                  </a:lnTo>
                  <a:lnTo>
                    <a:pt x="901" y="1401"/>
                  </a:lnTo>
                  <a:lnTo>
                    <a:pt x="3506" y="2293"/>
                  </a:lnTo>
                  <a:lnTo>
                    <a:pt x="3024" y="3747"/>
                  </a:lnTo>
                  <a:cubicBezTo>
                    <a:pt x="3024" y="3747"/>
                    <a:pt x="2980" y="3908"/>
                    <a:pt x="2989" y="4077"/>
                  </a:cubicBezTo>
                  <a:cubicBezTo>
                    <a:pt x="2980" y="4202"/>
                    <a:pt x="3006" y="4300"/>
                    <a:pt x="3096" y="4372"/>
                  </a:cubicBezTo>
                  <a:cubicBezTo>
                    <a:pt x="3158" y="4443"/>
                    <a:pt x="3256" y="4497"/>
                    <a:pt x="3408" y="4505"/>
                  </a:cubicBezTo>
                  <a:cubicBezTo>
                    <a:pt x="3524" y="4532"/>
                    <a:pt x="3667" y="4559"/>
                    <a:pt x="3845" y="4577"/>
                  </a:cubicBezTo>
                  <a:cubicBezTo>
                    <a:pt x="4211" y="4613"/>
                    <a:pt x="4693" y="4675"/>
                    <a:pt x="5103" y="4728"/>
                  </a:cubicBezTo>
                  <a:cubicBezTo>
                    <a:pt x="4969" y="5005"/>
                    <a:pt x="4835" y="5308"/>
                    <a:pt x="4764" y="5567"/>
                  </a:cubicBezTo>
                  <a:cubicBezTo>
                    <a:pt x="4612" y="6192"/>
                    <a:pt x="5486" y="6495"/>
                    <a:pt x="5486" y="6495"/>
                  </a:cubicBezTo>
                  <a:lnTo>
                    <a:pt x="5486" y="7976"/>
                  </a:lnTo>
                  <a:cubicBezTo>
                    <a:pt x="4916" y="8422"/>
                    <a:pt x="4969" y="10045"/>
                    <a:pt x="4969" y="10045"/>
                  </a:cubicBezTo>
                  <a:lnTo>
                    <a:pt x="5272" y="13096"/>
                  </a:lnTo>
                  <a:lnTo>
                    <a:pt x="5620" y="13096"/>
                  </a:lnTo>
                  <a:lnTo>
                    <a:pt x="5790" y="19180"/>
                  </a:lnTo>
                  <a:cubicBezTo>
                    <a:pt x="5790" y="19234"/>
                    <a:pt x="5790" y="19314"/>
                    <a:pt x="5799" y="19412"/>
                  </a:cubicBezTo>
                  <a:lnTo>
                    <a:pt x="5799" y="19421"/>
                  </a:lnTo>
                  <a:cubicBezTo>
                    <a:pt x="5808" y="19466"/>
                    <a:pt x="5808" y="19502"/>
                    <a:pt x="5817" y="19546"/>
                  </a:cubicBezTo>
                  <a:cubicBezTo>
                    <a:pt x="5852" y="19850"/>
                    <a:pt x="5710" y="19903"/>
                    <a:pt x="5710" y="19903"/>
                  </a:cubicBezTo>
                  <a:cubicBezTo>
                    <a:pt x="5710" y="19903"/>
                    <a:pt x="5326" y="20028"/>
                    <a:pt x="4978" y="20153"/>
                  </a:cubicBezTo>
                  <a:cubicBezTo>
                    <a:pt x="4764" y="20224"/>
                    <a:pt x="4577" y="20305"/>
                    <a:pt x="4496" y="20349"/>
                  </a:cubicBezTo>
                  <a:cubicBezTo>
                    <a:pt x="4282" y="20474"/>
                    <a:pt x="4496" y="20554"/>
                    <a:pt x="4496" y="20554"/>
                  </a:cubicBezTo>
                  <a:cubicBezTo>
                    <a:pt x="4496" y="20554"/>
                    <a:pt x="5341" y="20543"/>
                    <a:pt x="5867" y="20543"/>
                  </a:cubicBezTo>
                  <a:cubicBezTo>
                    <a:pt x="5998" y="20543"/>
                    <a:pt x="6109" y="20544"/>
                    <a:pt x="6182" y="20545"/>
                  </a:cubicBezTo>
                  <a:cubicBezTo>
                    <a:pt x="6191" y="20546"/>
                    <a:pt x="6200" y="20546"/>
                    <a:pt x="6208" y="20546"/>
                  </a:cubicBezTo>
                  <a:cubicBezTo>
                    <a:pt x="6557" y="20546"/>
                    <a:pt x="6548" y="20189"/>
                    <a:pt x="6548" y="20189"/>
                  </a:cubicBezTo>
                  <a:lnTo>
                    <a:pt x="6548" y="20099"/>
                  </a:lnTo>
                  <a:lnTo>
                    <a:pt x="6548" y="19243"/>
                  </a:lnTo>
                  <a:lnTo>
                    <a:pt x="6548" y="13096"/>
                  </a:lnTo>
                  <a:lnTo>
                    <a:pt x="7547" y="13096"/>
                  </a:lnTo>
                  <a:lnTo>
                    <a:pt x="9394" y="19457"/>
                  </a:lnTo>
                  <a:lnTo>
                    <a:pt x="9430" y="19582"/>
                  </a:lnTo>
                  <a:lnTo>
                    <a:pt x="9439" y="19582"/>
                  </a:lnTo>
                  <a:cubicBezTo>
                    <a:pt x="9456" y="19662"/>
                    <a:pt x="9492" y="19778"/>
                    <a:pt x="9519" y="19885"/>
                  </a:cubicBezTo>
                  <a:cubicBezTo>
                    <a:pt x="9554" y="20046"/>
                    <a:pt x="9474" y="20197"/>
                    <a:pt x="9439" y="20260"/>
                  </a:cubicBezTo>
                  <a:cubicBezTo>
                    <a:pt x="9421" y="20278"/>
                    <a:pt x="9403" y="20296"/>
                    <a:pt x="9385" y="20313"/>
                  </a:cubicBezTo>
                  <a:cubicBezTo>
                    <a:pt x="9296" y="20376"/>
                    <a:pt x="9019" y="20563"/>
                    <a:pt x="8778" y="20742"/>
                  </a:cubicBezTo>
                  <a:cubicBezTo>
                    <a:pt x="8600" y="20867"/>
                    <a:pt x="8430" y="20991"/>
                    <a:pt x="8368" y="21063"/>
                  </a:cubicBezTo>
                  <a:cubicBezTo>
                    <a:pt x="8198" y="21250"/>
                    <a:pt x="8430" y="21259"/>
                    <a:pt x="8430" y="21259"/>
                  </a:cubicBezTo>
                  <a:cubicBezTo>
                    <a:pt x="8430" y="21259"/>
                    <a:pt x="9688" y="20867"/>
                    <a:pt x="10045" y="20777"/>
                  </a:cubicBezTo>
                  <a:cubicBezTo>
                    <a:pt x="10411" y="20688"/>
                    <a:pt x="10286" y="20331"/>
                    <a:pt x="10286" y="20331"/>
                  </a:cubicBezTo>
                  <a:lnTo>
                    <a:pt x="10259" y="20242"/>
                  </a:lnTo>
                  <a:lnTo>
                    <a:pt x="10027" y="19439"/>
                  </a:lnTo>
                  <a:lnTo>
                    <a:pt x="8618" y="13096"/>
                  </a:lnTo>
                  <a:lnTo>
                    <a:pt x="9019" y="13096"/>
                  </a:lnTo>
                  <a:cubicBezTo>
                    <a:pt x="9019" y="13096"/>
                    <a:pt x="8546" y="11999"/>
                    <a:pt x="8520" y="10304"/>
                  </a:cubicBezTo>
                  <a:cubicBezTo>
                    <a:pt x="8511" y="9564"/>
                    <a:pt x="8359" y="9028"/>
                    <a:pt x="8207" y="8663"/>
                  </a:cubicBezTo>
                  <a:cubicBezTo>
                    <a:pt x="8252" y="8645"/>
                    <a:pt x="8306" y="8645"/>
                    <a:pt x="8368" y="8645"/>
                  </a:cubicBezTo>
                  <a:cubicBezTo>
                    <a:pt x="8373" y="8645"/>
                    <a:pt x="8378" y="8646"/>
                    <a:pt x="8384" y="8646"/>
                  </a:cubicBezTo>
                  <a:cubicBezTo>
                    <a:pt x="8449" y="8646"/>
                    <a:pt x="8506" y="8596"/>
                    <a:pt x="8564" y="8538"/>
                  </a:cubicBezTo>
                  <a:lnTo>
                    <a:pt x="8591" y="8556"/>
                  </a:lnTo>
                  <a:cubicBezTo>
                    <a:pt x="8591" y="8556"/>
                    <a:pt x="9795" y="7164"/>
                    <a:pt x="10348" y="6629"/>
                  </a:cubicBezTo>
                  <a:cubicBezTo>
                    <a:pt x="10910" y="6084"/>
                    <a:pt x="10554" y="5781"/>
                    <a:pt x="10554" y="5781"/>
                  </a:cubicBezTo>
                  <a:cubicBezTo>
                    <a:pt x="10554" y="5781"/>
                    <a:pt x="9010" y="4381"/>
                    <a:pt x="8537" y="4042"/>
                  </a:cubicBezTo>
                  <a:cubicBezTo>
                    <a:pt x="8537" y="4042"/>
                    <a:pt x="8529" y="4033"/>
                    <a:pt x="8520" y="4006"/>
                  </a:cubicBezTo>
                  <a:lnTo>
                    <a:pt x="8520" y="4006"/>
                  </a:lnTo>
                  <a:lnTo>
                    <a:pt x="10313" y="4613"/>
                  </a:lnTo>
                  <a:lnTo>
                    <a:pt x="10848" y="4800"/>
                  </a:lnTo>
                  <a:lnTo>
                    <a:pt x="11223" y="4925"/>
                  </a:lnTo>
                  <a:lnTo>
                    <a:pt x="11704" y="3524"/>
                  </a:lnTo>
                  <a:lnTo>
                    <a:pt x="11330" y="3399"/>
                  </a:lnTo>
                  <a:lnTo>
                    <a:pt x="10795" y="3212"/>
                  </a:lnTo>
                  <a:lnTo>
                    <a:pt x="8832" y="2543"/>
                  </a:lnTo>
                  <a:cubicBezTo>
                    <a:pt x="8885" y="2159"/>
                    <a:pt x="8903" y="1767"/>
                    <a:pt x="8903" y="1374"/>
                  </a:cubicBezTo>
                  <a:cubicBezTo>
                    <a:pt x="8903" y="1133"/>
                    <a:pt x="8885" y="875"/>
                    <a:pt x="8743" y="678"/>
                  </a:cubicBezTo>
                  <a:cubicBezTo>
                    <a:pt x="8582" y="455"/>
                    <a:pt x="8297" y="366"/>
                    <a:pt x="8029" y="295"/>
                  </a:cubicBezTo>
                  <a:cubicBezTo>
                    <a:pt x="8011" y="295"/>
                    <a:pt x="7993" y="286"/>
                    <a:pt x="7975" y="286"/>
                  </a:cubicBezTo>
                  <a:cubicBezTo>
                    <a:pt x="7704" y="224"/>
                    <a:pt x="7424" y="167"/>
                    <a:pt x="7144" y="167"/>
                  </a:cubicBezTo>
                  <a:cubicBezTo>
                    <a:pt x="7019" y="167"/>
                    <a:pt x="6895" y="178"/>
                    <a:pt x="6771" y="206"/>
                  </a:cubicBezTo>
                  <a:cubicBezTo>
                    <a:pt x="6512" y="268"/>
                    <a:pt x="6031" y="500"/>
                    <a:pt x="5995" y="812"/>
                  </a:cubicBezTo>
                  <a:cubicBezTo>
                    <a:pt x="5968" y="991"/>
                    <a:pt x="6156" y="1115"/>
                    <a:pt x="6352" y="1196"/>
                  </a:cubicBezTo>
                  <a:cubicBezTo>
                    <a:pt x="6343" y="1223"/>
                    <a:pt x="6334" y="1249"/>
                    <a:pt x="6316" y="1267"/>
                  </a:cubicBezTo>
                  <a:cubicBezTo>
                    <a:pt x="6307" y="1294"/>
                    <a:pt x="6298" y="1321"/>
                    <a:pt x="6289" y="1338"/>
                  </a:cubicBezTo>
                  <a:cubicBezTo>
                    <a:pt x="6272" y="1347"/>
                    <a:pt x="6254" y="1356"/>
                    <a:pt x="6245" y="1365"/>
                  </a:cubicBezTo>
                  <a:cubicBezTo>
                    <a:pt x="6227" y="1383"/>
                    <a:pt x="6218" y="1410"/>
                    <a:pt x="6236" y="1428"/>
                  </a:cubicBezTo>
                  <a:cubicBezTo>
                    <a:pt x="6245" y="1428"/>
                    <a:pt x="6245" y="1428"/>
                    <a:pt x="6245" y="1437"/>
                  </a:cubicBezTo>
                  <a:cubicBezTo>
                    <a:pt x="6218" y="1499"/>
                    <a:pt x="6200" y="1562"/>
                    <a:pt x="6173" y="1633"/>
                  </a:cubicBezTo>
                  <a:lnTo>
                    <a:pt x="4505" y="1071"/>
                  </a:lnTo>
                  <a:cubicBezTo>
                    <a:pt x="4523" y="1017"/>
                    <a:pt x="4532" y="955"/>
                    <a:pt x="4532" y="901"/>
                  </a:cubicBezTo>
                  <a:cubicBezTo>
                    <a:pt x="4532" y="884"/>
                    <a:pt x="4532" y="857"/>
                    <a:pt x="4523" y="839"/>
                  </a:cubicBezTo>
                  <a:cubicBezTo>
                    <a:pt x="4514" y="821"/>
                    <a:pt x="4487" y="812"/>
                    <a:pt x="4469" y="803"/>
                  </a:cubicBezTo>
                  <a:cubicBezTo>
                    <a:pt x="4380" y="759"/>
                    <a:pt x="4291" y="768"/>
                    <a:pt x="4202" y="759"/>
                  </a:cubicBezTo>
                  <a:cubicBezTo>
                    <a:pt x="4122" y="759"/>
                    <a:pt x="4050" y="732"/>
                    <a:pt x="3979" y="732"/>
                  </a:cubicBezTo>
                  <a:cubicBezTo>
                    <a:pt x="3899" y="732"/>
                    <a:pt x="3827" y="759"/>
                    <a:pt x="3783" y="821"/>
                  </a:cubicBezTo>
                  <a:lnTo>
                    <a:pt x="1383"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30"/>
            <p:cNvGrpSpPr/>
            <p:nvPr/>
          </p:nvGrpSpPr>
          <p:grpSpPr>
            <a:xfrm>
              <a:off x="1063760" y="541037"/>
              <a:ext cx="459418" cy="835019"/>
              <a:chOff x="1538412" y="541037"/>
              <a:chExt cx="459418" cy="835019"/>
            </a:xfrm>
          </p:grpSpPr>
          <p:sp>
            <p:nvSpPr>
              <p:cNvPr id="393" name="Google Shape;393;p30"/>
              <p:cNvSpPr/>
              <p:nvPr/>
            </p:nvSpPr>
            <p:spPr>
              <a:xfrm>
                <a:off x="1829255" y="1037884"/>
                <a:ext cx="103025" cy="272311"/>
              </a:xfrm>
              <a:custGeom>
                <a:avLst/>
                <a:gdLst/>
                <a:ahLst/>
                <a:cxnLst/>
                <a:rect l="l" t="t" r="r" b="b"/>
                <a:pathLst>
                  <a:path w="2623" h="6933" extrusionOk="0">
                    <a:moveTo>
                      <a:pt x="0" y="0"/>
                    </a:moveTo>
                    <a:lnTo>
                      <a:pt x="2025" y="6932"/>
                    </a:lnTo>
                    <a:lnTo>
                      <a:pt x="2623" y="6834"/>
                    </a:lnTo>
                    <a:lnTo>
                      <a:pt x="1133" y="116"/>
                    </a:lnTo>
                    <a:lnTo>
                      <a:pt x="0"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1758439" y="1029833"/>
                <a:ext cx="36842" cy="274393"/>
              </a:xfrm>
              <a:custGeom>
                <a:avLst/>
                <a:gdLst/>
                <a:ahLst/>
                <a:cxnLst/>
                <a:rect l="l" t="t" r="r" b="b"/>
                <a:pathLst>
                  <a:path w="938" h="6986" extrusionOk="0">
                    <a:moveTo>
                      <a:pt x="1" y="0"/>
                    </a:moveTo>
                    <a:lnTo>
                      <a:pt x="197" y="6985"/>
                    </a:lnTo>
                    <a:lnTo>
                      <a:pt x="938" y="6985"/>
                    </a:lnTo>
                    <a:lnTo>
                      <a:pt x="938" y="161"/>
                    </a:lnTo>
                    <a:lnTo>
                      <a:pt x="1"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1731142" y="854267"/>
                <a:ext cx="161195" cy="201533"/>
              </a:xfrm>
              <a:custGeom>
                <a:avLst/>
                <a:gdLst/>
                <a:ahLst/>
                <a:cxnLst/>
                <a:rect l="l" t="t" r="r" b="b"/>
                <a:pathLst>
                  <a:path w="4104" h="5131" extrusionOk="0">
                    <a:moveTo>
                      <a:pt x="571" y="1"/>
                    </a:moveTo>
                    <a:cubicBezTo>
                      <a:pt x="0" y="447"/>
                      <a:pt x="54" y="2079"/>
                      <a:pt x="54" y="2079"/>
                    </a:cubicBezTo>
                    <a:lnTo>
                      <a:pt x="357" y="5130"/>
                    </a:lnTo>
                    <a:lnTo>
                      <a:pt x="4104" y="5130"/>
                    </a:lnTo>
                    <a:cubicBezTo>
                      <a:pt x="4104" y="5130"/>
                      <a:pt x="3631" y="4033"/>
                      <a:pt x="3604" y="2329"/>
                    </a:cubicBezTo>
                    <a:cubicBezTo>
                      <a:pt x="3577" y="634"/>
                      <a:pt x="2846" y="1"/>
                      <a:pt x="28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1647719" y="587973"/>
                <a:ext cx="59623" cy="130401"/>
              </a:xfrm>
              <a:custGeom>
                <a:avLst/>
                <a:gdLst/>
                <a:ahLst/>
                <a:cxnLst/>
                <a:rect l="l" t="t" r="r" b="b"/>
                <a:pathLst>
                  <a:path w="1518" h="3320" extrusionOk="0">
                    <a:moveTo>
                      <a:pt x="1080" y="1"/>
                    </a:moveTo>
                    <a:lnTo>
                      <a:pt x="242" y="2561"/>
                    </a:lnTo>
                    <a:cubicBezTo>
                      <a:pt x="242" y="2561"/>
                      <a:pt x="1" y="3293"/>
                      <a:pt x="661" y="3319"/>
                    </a:cubicBezTo>
                    <a:cubicBezTo>
                      <a:pt x="669" y="3320"/>
                      <a:pt x="676" y="3320"/>
                      <a:pt x="684" y="3320"/>
                    </a:cubicBezTo>
                    <a:cubicBezTo>
                      <a:pt x="1310" y="3320"/>
                      <a:pt x="1232" y="2222"/>
                      <a:pt x="1232" y="2222"/>
                    </a:cubicBezTo>
                    <a:lnTo>
                      <a:pt x="1517" y="153"/>
                    </a:lnTo>
                    <a:lnTo>
                      <a:pt x="10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1538412" y="541037"/>
                <a:ext cx="444700" cy="188532"/>
              </a:xfrm>
              <a:custGeom>
                <a:avLst/>
                <a:gdLst/>
                <a:ahLst/>
                <a:cxnLst/>
                <a:rect l="l" t="t" r="r" b="b"/>
                <a:pathLst>
                  <a:path w="11322" h="4800" extrusionOk="0">
                    <a:moveTo>
                      <a:pt x="1383" y="0"/>
                    </a:moveTo>
                    <a:lnTo>
                      <a:pt x="1357" y="9"/>
                    </a:lnTo>
                    <a:lnTo>
                      <a:pt x="1" y="313"/>
                    </a:lnTo>
                    <a:lnTo>
                      <a:pt x="884" y="1383"/>
                    </a:lnTo>
                    <a:lnTo>
                      <a:pt x="902" y="1401"/>
                    </a:lnTo>
                    <a:lnTo>
                      <a:pt x="10840" y="4800"/>
                    </a:lnTo>
                    <a:lnTo>
                      <a:pt x="11321" y="3399"/>
                    </a:lnTo>
                    <a:lnTo>
                      <a:pt x="1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1538412" y="541391"/>
                <a:ext cx="53300" cy="54007"/>
              </a:xfrm>
              <a:custGeom>
                <a:avLst/>
                <a:gdLst/>
                <a:ahLst/>
                <a:cxnLst/>
                <a:rect l="l" t="t" r="r" b="b"/>
                <a:pathLst>
                  <a:path w="1357" h="1375" extrusionOk="0">
                    <a:moveTo>
                      <a:pt x="1357" y="0"/>
                    </a:moveTo>
                    <a:lnTo>
                      <a:pt x="616" y="170"/>
                    </a:lnTo>
                    <a:lnTo>
                      <a:pt x="1" y="304"/>
                    </a:lnTo>
                    <a:lnTo>
                      <a:pt x="402" y="785"/>
                    </a:lnTo>
                    <a:lnTo>
                      <a:pt x="884" y="1374"/>
                    </a:lnTo>
                    <a:lnTo>
                      <a:pt x="1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1943471" y="667507"/>
                <a:ext cx="39631" cy="62058"/>
              </a:xfrm>
              <a:custGeom>
                <a:avLst/>
                <a:gdLst/>
                <a:ahLst/>
                <a:cxnLst/>
                <a:rect l="l" t="t" r="r" b="b"/>
                <a:pathLst>
                  <a:path w="1009" h="1580" extrusionOk="0">
                    <a:moveTo>
                      <a:pt x="473" y="1"/>
                    </a:moveTo>
                    <a:lnTo>
                      <a:pt x="0" y="1402"/>
                    </a:lnTo>
                    <a:lnTo>
                      <a:pt x="527" y="1580"/>
                    </a:lnTo>
                    <a:lnTo>
                      <a:pt x="1008" y="179"/>
                    </a:lnTo>
                    <a:lnTo>
                      <a:pt x="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1964130" y="674538"/>
                <a:ext cx="33700" cy="60291"/>
              </a:xfrm>
              <a:custGeom>
                <a:avLst/>
                <a:gdLst/>
                <a:ahLst/>
                <a:cxnLst/>
                <a:rect l="l" t="t" r="r" b="b"/>
                <a:pathLst>
                  <a:path w="858" h="1535" extrusionOk="0">
                    <a:moveTo>
                      <a:pt x="482" y="0"/>
                    </a:moveTo>
                    <a:lnTo>
                      <a:pt x="1" y="1401"/>
                    </a:lnTo>
                    <a:lnTo>
                      <a:pt x="375" y="1535"/>
                    </a:lnTo>
                    <a:lnTo>
                      <a:pt x="857" y="134"/>
                    </a:lnTo>
                    <a:lnTo>
                      <a:pt x="4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1538412" y="548028"/>
                <a:ext cx="24234" cy="24234"/>
              </a:xfrm>
              <a:custGeom>
                <a:avLst/>
                <a:gdLst/>
                <a:ahLst/>
                <a:cxnLst/>
                <a:rect l="l" t="t" r="r" b="b"/>
                <a:pathLst>
                  <a:path w="617" h="617" extrusionOk="0">
                    <a:moveTo>
                      <a:pt x="616" y="1"/>
                    </a:moveTo>
                    <a:lnTo>
                      <a:pt x="1" y="135"/>
                    </a:lnTo>
                    <a:lnTo>
                      <a:pt x="402" y="61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1538412" y="553291"/>
                <a:ext cx="449963" cy="181541"/>
              </a:xfrm>
              <a:custGeom>
                <a:avLst/>
                <a:gdLst/>
                <a:ahLst/>
                <a:cxnLst/>
                <a:rect l="l" t="t" r="r" b="b"/>
                <a:pathLst>
                  <a:path w="11456" h="4622" extrusionOk="0">
                    <a:moveTo>
                      <a:pt x="1" y="1"/>
                    </a:moveTo>
                    <a:lnTo>
                      <a:pt x="402" y="482"/>
                    </a:lnTo>
                    <a:lnTo>
                      <a:pt x="884" y="1071"/>
                    </a:lnTo>
                    <a:lnTo>
                      <a:pt x="902" y="1089"/>
                    </a:lnTo>
                    <a:lnTo>
                      <a:pt x="10313" y="4310"/>
                    </a:lnTo>
                    <a:lnTo>
                      <a:pt x="10840" y="4488"/>
                    </a:lnTo>
                    <a:lnTo>
                      <a:pt x="11214" y="4622"/>
                    </a:lnTo>
                    <a:lnTo>
                      <a:pt x="11455" y="3917"/>
                    </a:lnTo>
                    <a:lnTo>
                      <a:pt x="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1801211" y="648615"/>
                <a:ext cx="35428" cy="56795"/>
              </a:xfrm>
              <a:custGeom>
                <a:avLst/>
                <a:gdLst/>
                <a:ahLst/>
                <a:cxnLst/>
                <a:rect l="l" t="t" r="r" b="b"/>
                <a:pathLst>
                  <a:path w="902" h="1446" extrusionOk="0">
                    <a:moveTo>
                      <a:pt x="0" y="0"/>
                    </a:moveTo>
                    <a:lnTo>
                      <a:pt x="0" y="1445"/>
                    </a:lnTo>
                    <a:lnTo>
                      <a:pt x="901" y="1445"/>
                    </a:lnTo>
                    <a:lnTo>
                      <a:pt x="901" y="0"/>
                    </a:ln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1719202" y="688913"/>
                <a:ext cx="167558" cy="165398"/>
              </a:xfrm>
              <a:custGeom>
                <a:avLst/>
                <a:gdLst/>
                <a:ahLst/>
                <a:cxnLst/>
                <a:rect l="l" t="t" r="r" b="b"/>
                <a:pathLst>
                  <a:path w="4266" h="4211" extrusionOk="0">
                    <a:moveTo>
                      <a:pt x="1500" y="0"/>
                    </a:moveTo>
                    <a:cubicBezTo>
                      <a:pt x="1152" y="0"/>
                      <a:pt x="920" y="223"/>
                      <a:pt x="920" y="223"/>
                    </a:cubicBezTo>
                    <a:cubicBezTo>
                      <a:pt x="920" y="223"/>
                      <a:pt x="322" y="1151"/>
                      <a:pt x="161" y="1811"/>
                    </a:cubicBezTo>
                    <a:cubicBezTo>
                      <a:pt x="1" y="2436"/>
                      <a:pt x="875" y="2739"/>
                      <a:pt x="875" y="2739"/>
                    </a:cubicBezTo>
                    <a:lnTo>
                      <a:pt x="875" y="4211"/>
                    </a:lnTo>
                    <a:lnTo>
                      <a:pt x="3150" y="4211"/>
                    </a:lnTo>
                    <a:cubicBezTo>
                      <a:pt x="3150" y="4211"/>
                      <a:pt x="3667" y="2534"/>
                      <a:pt x="3953" y="1427"/>
                    </a:cubicBezTo>
                    <a:cubicBezTo>
                      <a:pt x="3962" y="1383"/>
                      <a:pt x="3980" y="1329"/>
                      <a:pt x="3989" y="1285"/>
                    </a:cubicBezTo>
                    <a:cubicBezTo>
                      <a:pt x="4265" y="187"/>
                      <a:pt x="3641" y="170"/>
                      <a:pt x="3641" y="170"/>
                    </a:cubicBezTo>
                    <a:lnTo>
                      <a:pt x="3516" y="161"/>
                    </a:lnTo>
                    <a:lnTo>
                      <a:pt x="2927" y="125"/>
                    </a:lnTo>
                    <a:cubicBezTo>
                      <a:pt x="2927" y="125"/>
                      <a:pt x="1937" y="27"/>
                      <a:pt x="15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0"/>
              <p:cNvSpPr/>
              <p:nvPr/>
            </p:nvSpPr>
            <p:spPr>
              <a:xfrm>
                <a:off x="1653335" y="682864"/>
                <a:ext cx="140535" cy="49529"/>
              </a:xfrm>
              <a:custGeom>
                <a:avLst/>
                <a:gdLst/>
                <a:ahLst/>
                <a:cxnLst/>
                <a:rect l="l" t="t" r="r" b="b"/>
                <a:pathLst>
                  <a:path w="3578" h="1261" extrusionOk="0">
                    <a:moveTo>
                      <a:pt x="482" y="1"/>
                    </a:moveTo>
                    <a:cubicBezTo>
                      <a:pt x="388" y="1"/>
                      <a:pt x="139" y="30"/>
                      <a:pt x="81" y="333"/>
                    </a:cubicBezTo>
                    <a:cubicBezTo>
                      <a:pt x="1" y="707"/>
                      <a:pt x="108" y="895"/>
                      <a:pt x="911" y="966"/>
                    </a:cubicBezTo>
                    <a:cubicBezTo>
                      <a:pt x="1722" y="1046"/>
                      <a:pt x="3061" y="1260"/>
                      <a:pt x="3061" y="1260"/>
                    </a:cubicBezTo>
                    <a:cubicBezTo>
                      <a:pt x="3061" y="1260"/>
                      <a:pt x="3578" y="1225"/>
                      <a:pt x="3578" y="627"/>
                    </a:cubicBezTo>
                    <a:cubicBezTo>
                      <a:pt x="3578" y="154"/>
                      <a:pt x="3212" y="154"/>
                      <a:pt x="3212" y="154"/>
                    </a:cubicBezTo>
                    <a:lnTo>
                      <a:pt x="518" y="2"/>
                    </a:lnTo>
                    <a:cubicBezTo>
                      <a:pt x="518" y="2"/>
                      <a:pt x="505" y="1"/>
                      <a:pt x="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0"/>
              <p:cNvSpPr/>
              <p:nvPr/>
            </p:nvSpPr>
            <p:spPr>
              <a:xfrm>
                <a:off x="1771322" y="554548"/>
                <a:ext cx="103850" cy="114258"/>
              </a:xfrm>
              <a:custGeom>
                <a:avLst/>
                <a:gdLst/>
                <a:ahLst/>
                <a:cxnLst/>
                <a:rect l="l" t="t" r="r" b="b"/>
                <a:pathLst>
                  <a:path w="2644" h="2909" extrusionOk="0">
                    <a:moveTo>
                      <a:pt x="1656" y="0"/>
                    </a:moveTo>
                    <a:cubicBezTo>
                      <a:pt x="1523" y="0"/>
                      <a:pt x="1374" y="20"/>
                      <a:pt x="1207" y="67"/>
                    </a:cubicBezTo>
                    <a:cubicBezTo>
                      <a:pt x="1207" y="67"/>
                      <a:pt x="984" y="156"/>
                      <a:pt x="743" y="415"/>
                    </a:cubicBezTo>
                    <a:cubicBezTo>
                      <a:pt x="619" y="540"/>
                      <a:pt x="494" y="709"/>
                      <a:pt x="387" y="932"/>
                    </a:cubicBezTo>
                    <a:cubicBezTo>
                      <a:pt x="297" y="1119"/>
                      <a:pt x="217" y="1343"/>
                      <a:pt x="164" y="1601"/>
                    </a:cubicBezTo>
                    <a:cubicBezTo>
                      <a:pt x="0" y="2507"/>
                      <a:pt x="92" y="2909"/>
                      <a:pt x="688" y="2909"/>
                    </a:cubicBezTo>
                    <a:cubicBezTo>
                      <a:pt x="873" y="2909"/>
                      <a:pt x="1106" y="2870"/>
                      <a:pt x="1395" y="2797"/>
                    </a:cubicBezTo>
                    <a:cubicBezTo>
                      <a:pt x="2617" y="2484"/>
                      <a:pt x="2644" y="691"/>
                      <a:pt x="2644" y="691"/>
                    </a:cubicBezTo>
                    <a:cubicBezTo>
                      <a:pt x="2644" y="691"/>
                      <a:pt x="2435" y="0"/>
                      <a:pt x="1656" y="0"/>
                    </a:cubicBez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0"/>
              <p:cNvSpPr/>
              <p:nvPr/>
            </p:nvSpPr>
            <p:spPr>
              <a:xfrm>
                <a:off x="1786483" y="570298"/>
                <a:ext cx="50511" cy="24666"/>
              </a:xfrm>
              <a:custGeom>
                <a:avLst/>
                <a:gdLst/>
                <a:ahLst/>
                <a:cxnLst/>
                <a:rect l="l" t="t" r="r" b="b"/>
                <a:pathLst>
                  <a:path w="1286" h="628" extrusionOk="0">
                    <a:moveTo>
                      <a:pt x="537" y="0"/>
                    </a:moveTo>
                    <a:cubicBezTo>
                      <a:pt x="475" y="0"/>
                      <a:pt x="415" y="4"/>
                      <a:pt x="357" y="14"/>
                    </a:cubicBezTo>
                    <a:cubicBezTo>
                      <a:pt x="233" y="139"/>
                      <a:pt x="108" y="308"/>
                      <a:pt x="1" y="531"/>
                    </a:cubicBezTo>
                    <a:cubicBezTo>
                      <a:pt x="134" y="566"/>
                      <a:pt x="393" y="628"/>
                      <a:pt x="638" y="628"/>
                    </a:cubicBezTo>
                    <a:cubicBezTo>
                      <a:pt x="837" y="628"/>
                      <a:pt x="1026" y="587"/>
                      <a:pt x="1134" y="460"/>
                    </a:cubicBezTo>
                    <a:cubicBezTo>
                      <a:pt x="1134" y="460"/>
                      <a:pt x="1276" y="344"/>
                      <a:pt x="1285" y="130"/>
                    </a:cubicBezTo>
                    <a:cubicBezTo>
                      <a:pt x="1285" y="130"/>
                      <a:pt x="891"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0"/>
              <p:cNvSpPr/>
              <p:nvPr/>
            </p:nvSpPr>
            <p:spPr>
              <a:xfrm>
                <a:off x="1772107" y="547832"/>
                <a:ext cx="116026" cy="123449"/>
              </a:xfrm>
              <a:custGeom>
                <a:avLst/>
                <a:gdLst/>
                <a:ahLst/>
                <a:cxnLst/>
                <a:rect l="l" t="t" r="r" b="b"/>
                <a:pathLst>
                  <a:path w="2954" h="3143" extrusionOk="0">
                    <a:moveTo>
                      <a:pt x="1204" y="1"/>
                    </a:moveTo>
                    <a:cubicBezTo>
                      <a:pt x="1075" y="1"/>
                      <a:pt x="947" y="13"/>
                      <a:pt x="822" y="42"/>
                    </a:cubicBezTo>
                    <a:cubicBezTo>
                      <a:pt x="563" y="95"/>
                      <a:pt x="72" y="336"/>
                      <a:pt x="37" y="639"/>
                    </a:cubicBezTo>
                    <a:cubicBezTo>
                      <a:pt x="1" y="951"/>
                      <a:pt x="563" y="1103"/>
                      <a:pt x="804" y="1139"/>
                    </a:cubicBezTo>
                    <a:cubicBezTo>
                      <a:pt x="852" y="1145"/>
                      <a:pt x="901" y="1149"/>
                      <a:pt x="951" y="1149"/>
                    </a:cubicBezTo>
                    <a:cubicBezTo>
                      <a:pt x="1167" y="1149"/>
                      <a:pt x="1385" y="1081"/>
                      <a:pt x="1509" y="907"/>
                    </a:cubicBezTo>
                    <a:lnTo>
                      <a:pt x="1509" y="907"/>
                    </a:lnTo>
                    <a:cubicBezTo>
                      <a:pt x="1384" y="1478"/>
                      <a:pt x="1339" y="2031"/>
                      <a:pt x="1366" y="2611"/>
                    </a:cubicBezTo>
                    <a:cubicBezTo>
                      <a:pt x="1375" y="2673"/>
                      <a:pt x="1339" y="3012"/>
                      <a:pt x="1384" y="3057"/>
                    </a:cubicBezTo>
                    <a:cubicBezTo>
                      <a:pt x="1419" y="3093"/>
                      <a:pt x="1517" y="3075"/>
                      <a:pt x="1562" y="3101"/>
                    </a:cubicBezTo>
                    <a:cubicBezTo>
                      <a:pt x="1626" y="3132"/>
                      <a:pt x="1689" y="3143"/>
                      <a:pt x="1753" y="3143"/>
                    </a:cubicBezTo>
                    <a:cubicBezTo>
                      <a:pt x="1860" y="3143"/>
                      <a:pt x="1968" y="3111"/>
                      <a:pt x="2079" y="3084"/>
                    </a:cubicBezTo>
                    <a:cubicBezTo>
                      <a:pt x="2160" y="3061"/>
                      <a:pt x="2245" y="3043"/>
                      <a:pt x="2334" y="3043"/>
                    </a:cubicBezTo>
                    <a:cubicBezTo>
                      <a:pt x="2423" y="3043"/>
                      <a:pt x="2517" y="3061"/>
                      <a:pt x="2615" y="3110"/>
                    </a:cubicBezTo>
                    <a:cubicBezTo>
                      <a:pt x="2625" y="3121"/>
                      <a:pt x="2642" y="3125"/>
                      <a:pt x="2657" y="3125"/>
                    </a:cubicBezTo>
                    <a:cubicBezTo>
                      <a:pt x="2668" y="3125"/>
                      <a:pt x="2679" y="3123"/>
                      <a:pt x="2686" y="3119"/>
                    </a:cubicBezTo>
                    <a:cubicBezTo>
                      <a:pt x="2740" y="3101"/>
                      <a:pt x="2766" y="3039"/>
                      <a:pt x="2775" y="2985"/>
                    </a:cubicBezTo>
                    <a:cubicBezTo>
                      <a:pt x="2891" y="2397"/>
                      <a:pt x="2954" y="1799"/>
                      <a:pt x="2945" y="1201"/>
                    </a:cubicBezTo>
                    <a:cubicBezTo>
                      <a:pt x="2945" y="969"/>
                      <a:pt x="2927" y="711"/>
                      <a:pt x="2793" y="514"/>
                    </a:cubicBezTo>
                    <a:cubicBezTo>
                      <a:pt x="2633" y="291"/>
                      <a:pt x="2347" y="193"/>
                      <a:pt x="2071" y="131"/>
                    </a:cubicBezTo>
                    <a:cubicBezTo>
                      <a:pt x="2053" y="122"/>
                      <a:pt x="2044" y="122"/>
                      <a:pt x="2026" y="122"/>
                    </a:cubicBezTo>
                    <a:cubicBezTo>
                      <a:pt x="1753" y="55"/>
                      <a:pt x="1476" y="1"/>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0"/>
              <p:cNvSpPr/>
              <p:nvPr/>
            </p:nvSpPr>
            <p:spPr>
              <a:xfrm>
                <a:off x="1818375" y="607886"/>
                <a:ext cx="19325" cy="17714"/>
              </a:xfrm>
              <a:custGeom>
                <a:avLst/>
                <a:gdLst/>
                <a:ahLst/>
                <a:cxnLst/>
                <a:rect l="l" t="t" r="r" b="b"/>
                <a:pathLst>
                  <a:path w="492" h="451" extrusionOk="0">
                    <a:moveTo>
                      <a:pt x="245" y="0"/>
                    </a:moveTo>
                    <a:cubicBezTo>
                      <a:pt x="133" y="0"/>
                      <a:pt x="35" y="84"/>
                      <a:pt x="18" y="199"/>
                    </a:cubicBezTo>
                    <a:cubicBezTo>
                      <a:pt x="0" y="315"/>
                      <a:pt x="90" y="431"/>
                      <a:pt x="215" y="448"/>
                    </a:cubicBezTo>
                    <a:cubicBezTo>
                      <a:pt x="226" y="450"/>
                      <a:pt x="238" y="451"/>
                      <a:pt x="249" y="451"/>
                    </a:cubicBezTo>
                    <a:cubicBezTo>
                      <a:pt x="360" y="451"/>
                      <a:pt x="457" y="374"/>
                      <a:pt x="473" y="261"/>
                    </a:cubicBezTo>
                    <a:cubicBezTo>
                      <a:pt x="491" y="136"/>
                      <a:pt x="402" y="20"/>
                      <a:pt x="277" y="2"/>
                    </a:cubicBezTo>
                    <a:cubicBezTo>
                      <a:pt x="266" y="1"/>
                      <a:pt x="256" y="0"/>
                      <a:pt x="245" y="0"/>
                    </a:cubicBez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1778077" y="688913"/>
                <a:ext cx="79223" cy="31933"/>
              </a:xfrm>
              <a:custGeom>
                <a:avLst/>
                <a:gdLst/>
                <a:ahLst/>
                <a:cxnLst/>
                <a:rect l="l" t="t" r="r" b="b"/>
                <a:pathLst>
                  <a:path w="2017" h="813" extrusionOk="0">
                    <a:moveTo>
                      <a:pt x="1" y="0"/>
                    </a:moveTo>
                    <a:cubicBezTo>
                      <a:pt x="99" y="161"/>
                      <a:pt x="313" y="357"/>
                      <a:pt x="366" y="464"/>
                    </a:cubicBezTo>
                    <a:cubicBezTo>
                      <a:pt x="402" y="544"/>
                      <a:pt x="438" y="633"/>
                      <a:pt x="500" y="696"/>
                    </a:cubicBezTo>
                    <a:cubicBezTo>
                      <a:pt x="580" y="776"/>
                      <a:pt x="696" y="803"/>
                      <a:pt x="812" y="812"/>
                    </a:cubicBezTo>
                    <a:cubicBezTo>
                      <a:pt x="824" y="812"/>
                      <a:pt x="835" y="813"/>
                      <a:pt x="847" y="813"/>
                    </a:cubicBezTo>
                    <a:cubicBezTo>
                      <a:pt x="1084" y="813"/>
                      <a:pt x="1312" y="725"/>
                      <a:pt x="1508" y="598"/>
                    </a:cubicBezTo>
                    <a:cubicBezTo>
                      <a:pt x="1696" y="473"/>
                      <a:pt x="1856" y="321"/>
                      <a:pt x="2017" y="161"/>
                    </a:cubicBezTo>
                    <a:lnTo>
                      <a:pt x="1428" y="125"/>
                    </a:lnTo>
                    <a:cubicBezTo>
                      <a:pt x="1428" y="125"/>
                      <a:pt x="438" y="27"/>
                      <a:pt x="63" y="0"/>
                    </a:cubicBezTo>
                    <a:close/>
                  </a:path>
                </a:pathLst>
              </a:custGeom>
              <a:solidFill>
                <a:srgbClr val="FCC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1684521" y="570063"/>
                <a:ext cx="31579" cy="19050"/>
              </a:xfrm>
              <a:custGeom>
                <a:avLst/>
                <a:gdLst/>
                <a:ahLst/>
                <a:cxnLst/>
                <a:rect l="l" t="t" r="r" b="b"/>
                <a:pathLst>
                  <a:path w="804" h="485" extrusionOk="0">
                    <a:moveTo>
                      <a:pt x="284" y="0"/>
                    </a:moveTo>
                    <a:cubicBezTo>
                      <a:pt x="273" y="0"/>
                      <a:pt x="262" y="1"/>
                      <a:pt x="250" y="2"/>
                    </a:cubicBezTo>
                    <a:cubicBezTo>
                      <a:pt x="179" y="2"/>
                      <a:pt x="99" y="29"/>
                      <a:pt x="54" y="82"/>
                    </a:cubicBezTo>
                    <a:cubicBezTo>
                      <a:pt x="10" y="145"/>
                      <a:pt x="1" y="234"/>
                      <a:pt x="54" y="287"/>
                    </a:cubicBezTo>
                    <a:cubicBezTo>
                      <a:pt x="72" y="305"/>
                      <a:pt x="99" y="323"/>
                      <a:pt x="126" y="332"/>
                    </a:cubicBezTo>
                    <a:cubicBezTo>
                      <a:pt x="179" y="368"/>
                      <a:pt x="241" y="394"/>
                      <a:pt x="295" y="421"/>
                    </a:cubicBezTo>
                    <a:cubicBezTo>
                      <a:pt x="331" y="439"/>
                      <a:pt x="366" y="457"/>
                      <a:pt x="402" y="475"/>
                    </a:cubicBezTo>
                    <a:cubicBezTo>
                      <a:pt x="428" y="482"/>
                      <a:pt x="456" y="485"/>
                      <a:pt x="485" y="485"/>
                    </a:cubicBezTo>
                    <a:cubicBezTo>
                      <a:pt x="523" y="485"/>
                      <a:pt x="562" y="480"/>
                      <a:pt x="598" y="475"/>
                    </a:cubicBezTo>
                    <a:cubicBezTo>
                      <a:pt x="652" y="457"/>
                      <a:pt x="705" y="439"/>
                      <a:pt x="741" y="403"/>
                    </a:cubicBezTo>
                    <a:cubicBezTo>
                      <a:pt x="795" y="341"/>
                      <a:pt x="804" y="252"/>
                      <a:pt x="804" y="162"/>
                    </a:cubicBezTo>
                    <a:cubicBezTo>
                      <a:pt x="804" y="145"/>
                      <a:pt x="804" y="127"/>
                      <a:pt x="795" y="109"/>
                    </a:cubicBezTo>
                    <a:cubicBezTo>
                      <a:pt x="786" y="82"/>
                      <a:pt x="768" y="73"/>
                      <a:pt x="741" y="64"/>
                    </a:cubicBezTo>
                    <a:cubicBezTo>
                      <a:pt x="652" y="29"/>
                      <a:pt x="572" y="38"/>
                      <a:pt x="473" y="29"/>
                    </a:cubicBezTo>
                    <a:cubicBezTo>
                      <a:pt x="412" y="21"/>
                      <a:pt x="351" y="0"/>
                      <a:pt x="284" y="0"/>
                    </a:cubicBez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1824109" y="852539"/>
                <a:ext cx="58759" cy="37549"/>
              </a:xfrm>
              <a:custGeom>
                <a:avLst/>
                <a:gdLst/>
                <a:ahLst/>
                <a:cxnLst/>
                <a:rect l="l" t="t" r="r" b="b"/>
                <a:pathLst>
                  <a:path w="1496" h="956" extrusionOk="0">
                    <a:moveTo>
                      <a:pt x="1086" y="0"/>
                    </a:moveTo>
                    <a:lnTo>
                      <a:pt x="863" y="286"/>
                    </a:lnTo>
                    <a:cubicBezTo>
                      <a:pt x="863" y="286"/>
                      <a:pt x="643" y="226"/>
                      <a:pt x="432" y="226"/>
                    </a:cubicBezTo>
                    <a:cubicBezTo>
                      <a:pt x="253" y="226"/>
                      <a:pt x="79" y="269"/>
                      <a:pt x="51" y="428"/>
                    </a:cubicBezTo>
                    <a:cubicBezTo>
                      <a:pt x="0" y="709"/>
                      <a:pt x="148" y="955"/>
                      <a:pt x="366" y="955"/>
                    </a:cubicBezTo>
                    <a:cubicBezTo>
                      <a:pt x="418" y="955"/>
                      <a:pt x="474" y="941"/>
                      <a:pt x="532" y="910"/>
                    </a:cubicBezTo>
                    <a:cubicBezTo>
                      <a:pt x="808" y="764"/>
                      <a:pt x="877" y="722"/>
                      <a:pt x="1041" y="722"/>
                    </a:cubicBezTo>
                    <a:cubicBezTo>
                      <a:pt x="1058" y="722"/>
                      <a:pt x="1076" y="722"/>
                      <a:pt x="1094" y="723"/>
                    </a:cubicBezTo>
                    <a:cubicBezTo>
                      <a:pt x="1096" y="723"/>
                      <a:pt x="1098" y="723"/>
                      <a:pt x="1100" y="723"/>
                    </a:cubicBezTo>
                    <a:cubicBezTo>
                      <a:pt x="1295" y="723"/>
                      <a:pt x="1496" y="295"/>
                      <a:pt x="1496" y="295"/>
                    </a:cubicBezTo>
                    <a:lnTo>
                      <a:pt x="1086"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0"/>
              <p:cNvSpPr/>
              <p:nvPr/>
            </p:nvSpPr>
            <p:spPr>
              <a:xfrm>
                <a:off x="1827487" y="695904"/>
                <a:ext cx="139160" cy="181541"/>
              </a:xfrm>
              <a:custGeom>
                <a:avLst/>
                <a:gdLst/>
                <a:ahLst/>
                <a:cxnLst/>
                <a:rect l="l" t="t" r="r" b="b"/>
                <a:pathLst>
                  <a:path w="3543" h="4622" extrusionOk="0">
                    <a:moveTo>
                      <a:pt x="877" y="0"/>
                    </a:moveTo>
                    <a:cubicBezTo>
                      <a:pt x="601" y="0"/>
                      <a:pt x="455" y="313"/>
                      <a:pt x="455" y="313"/>
                    </a:cubicBezTo>
                    <a:cubicBezTo>
                      <a:pt x="0" y="857"/>
                      <a:pt x="545" y="1223"/>
                      <a:pt x="545" y="1223"/>
                    </a:cubicBezTo>
                    <a:lnTo>
                      <a:pt x="2133" y="2311"/>
                    </a:lnTo>
                    <a:lnTo>
                      <a:pt x="803" y="4184"/>
                    </a:lnTo>
                    <a:lnTo>
                      <a:pt x="1223" y="4622"/>
                    </a:lnTo>
                    <a:cubicBezTo>
                      <a:pt x="1223" y="4622"/>
                      <a:pt x="2427" y="3230"/>
                      <a:pt x="2989" y="2686"/>
                    </a:cubicBezTo>
                    <a:cubicBezTo>
                      <a:pt x="3542" y="2150"/>
                      <a:pt x="3194" y="1847"/>
                      <a:pt x="3194" y="1847"/>
                    </a:cubicBezTo>
                    <a:cubicBezTo>
                      <a:pt x="3194" y="1847"/>
                      <a:pt x="1642" y="438"/>
                      <a:pt x="1169" y="108"/>
                    </a:cubicBezTo>
                    <a:cubicBezTo>
                      <a:pt x="1060" y="30"/>
                      <a:pt x="962" y="0"/>
                      <a:pt x="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1706241" y="1292945"/>
                <a:ext cx="89710" cy="55460"/>
              </a:xfrm>
              <a:custGeom>
                <a:avLst/>
                <a:gdLst/>
                <a:ahLst/>
                <a:cxnLst/>
                <a:rect l="l" t="t" r="r" b="b"/>
                <a:pathLst>
                  <a:path w="2284" h="1412" extrusionOk="0">
                    <a:moveTo>
                      <a:pt x="1517" y="1"/>
                    </a:moveTo>
                    <a:cubicBezTo>
                      <a:pt x="1517" y="1"/>
                      <a:pt x="1508" y="188"/>
                      <a:pt x="1535" y="402"/>
                    </a:cubicBezTo>
                    <a:cubicBezTo>
                      <a:pt x="1580" y="706"/>
                      <a:pt x="1437" y="768"/>
                      <a:pt x="1437" y="768"/>
                    </a:cubicBezTo>
                    <a:cubicBezTo>
                      <a:pt x="1437" y="768"/>
                      <a:pt x="1044" y="884"/>
                      <a:pt x="697" y="1009"/>
                    </a:cubicBezTo>
                    <a:cubicBezTo>
                      <a:pt x="491" y="1089"/>
                      <a:pt x="295" y="1161"/>
                      <a:pt x="215" y="1214"/>
                    </a:cubicBezTo>
                    <a:cubicBezTo>
                      <a:pt x="1" y="1339"/>
                      <a:pt x="215" y="1410"/>
                      <a:pt x="215" y="1410"/>
                    </a:cubicBezTo>
                    <a:cubicBezTo>
                      <a:pt x="215" y="1410"/>
                      <a:pt x="802" y="1402"/>
                      <a:pt x="1304" y="1402"/>
                    </a:cubicBezTo>
                    <a:cubicBezTo>
                      <a:pt x="1555" y="1402"/>
                      <a:pt x="1785" y="1404"/>
                      <a:pt x="1910" y="1410"/>
                    </a:cubicBezTo>
                    <a:cubicBezTo>
                      <a:pt x="1919" y="1411"/>
                      <a:pt x="1927" y="1411"/>
                      <a:pt x="1935" y="1411"/>
                    </a:cubicBezTo>
                    <a:cubicBezTo>
                      <a:pt x="2284" y="1411"/>
                      <a:pt x="2267" y="1054"/>
                      <a:pt x="2267" y="1054"/>
                    </a:cubicBezTo>
                    <a:lnTo>
                      <a:pt x="2267" y="108"/>
                    </a:lnTo>
                    <a:lnTo>
                      <a:pt x="1517" y="1"/>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0"/>
              <p:cNvSpPr/>
              <p:nvPr/>
            </p:nvSpPr>
            <p:spPr>
              <a:xfrm>
                <a:off x="1706241" y="1330454"/>
                <a:ext cx="89710" cy="17950"/>
              </a:xfrm>
              <a:custGeom>
                <a:avLst/>
                <a:gdLst/>
                <a:ahLst/>
                <a:cxnLst/>
                <a:rect l="l" t="t" r="r" b="b"/>
                <a:pathLst>
                  <a:path w="2284" h="457" extrusionOk="0">
                    <a:moveTo>
                      <a:pt x="2267" y="0"/>
                    </a:moveTo>
                    <a:cubicBezTo>
                      <a:pt x="2240" y="0"/>
                      <a:pt x="2204" y="0"/>
                      <a:pt x="2177" y="9"/>
                    </a:cubicBezTo>
                    <a:cubicBezTo>
                      <a:pt x="2070" y="18"/>
                      <a:pt x="1981" y="63"/>
                      <a:pt x="1883" y="107"/>
                    </a:cubicBezTo>
                    <a:cubicBezTo>
                      <a:pt x="1627" y="201"/>
                      <a:pt x="1353" y="251"/>
                      <a:pt x="1080" y="251"/>
                    </a:cubicBezTo>
                    <a:cubicBezTo>
                      <a:pt x="963" y="251"/>
                      <a:pt x="847" y="242"/>
                      <a:pt x="732" y="223"/>
                    </a:cubicBezTo>
                    <a:cubicBezTo>
                      <a:pt x="697" y="215"/>
                      <a:pt x="652" y="206"/>
                      <a:pt x="643" y="170"/>
                    </a:cubicBezTo>
                    <a:cubicBezTo>
                      <a:pt x="634" y="143"/>
                      <a:pt x="652" y="116"/>
                      <a:pt x="670" y="99"/>
                    </a:cubicBezTo>
                    <a:cubicBezTo>
                      <a:pt x="679" y="81"/>
                      <a:pt x="688" y="72"/>
                      <a:pt x="697" y="54"/>
                    </a:cubicBezTo>
                    <a:lnTo>
                      <a:pt x="697" y="54"/>
                    </a:lnTo>
                    <a:cubicBezTo>
                      <a:pt x="491" y="134"/>
                      <a:pt x="295" y="206"/>
                      <a:pt x="215" y="259"/>
                    </a:cubicBezTo>
                    <a:cubicBezTo>
                      <a:pt x="1" y="384"/>
                      <a:pt x="215" y="455"/>
                      <a:pt x="215" y="455"/>
                    </a:cubicBezTo>
                    <a:cubicBezTo>
                      <a:pt x="215" y="455"/>
                      <a:pt x="802" y="447"/>
                      <a:pt x="1304" y="447"/>
                    </a:cubicBezTo>
                    <a:cubicBezTo>
                      <a:pt x="1555" y="447"/>
                      <a:pt x="1785" y="449"/>
                      <a:pt x="1910" y="455"/>
                    </a:cubicBezTo>
                    <a:cubicBezTo>
                      <a:pt x="1919" y="456"/>
                      <a:pt x="1927" y="456"/>
                      <a:pt x="1935" y="456"/>
                    </a:cubicBezTo>
                    <a:cubicBezTo>
                      <a:pt x="2284" y="456"/>
                      <a:pt x="2267" y="99"/>
                      <a:pt x="2267" y="99"/>
                    </a:cubicBezTo>
                    <a:lnTo>
                      <a:pt x="22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a:off x="1860401" y="1304178"/>
                <a:ext cx="86607" cy="71878"/>
              </a:xfrm>
              <a:custGeom>
                <a:avLst/>
                <a:gdLst/>
                <a:ahLst/>
                <a:cxnLst/>
                <a:rect l="l" t="t" r="r" b="b"/>
                <a:pathLst>
                  <a:path w="2205" h="1830" extrusionOk="0">
                    <a:moveTo>
                      <a:pt x="1821" y="0"/>
                    </a:moveTo>
                    <a:lnTo>
                      <a:pt x="1196" y="27"/>
                    </a:lnTo>
                    <a:cubicBezTo>
                      <a:pt x="1196" y="27"/>
                      <a:pt x="1259" y="250"/>
                      <a:pt x="1312" y="464"/>
                    </a:cubicBezTo>
                    <a:cubicBezTo>
                      <a:pt x="1348" y="616"/>
                      <a:pt x="1277" y="768"/>
                      <a:pt x="1232" y="839"/>
                    </a:cubicBezTo>
                    <a:cubicBezTo>
                      <a:pt x="1223" y="857"/>
                      <a:pt x="1205" y="875"/>
                      <a:pt x="1179" y="884"/>
                    </a:cubicBezTo>
                    <a:cubicBezTo>
                      <a:pt x="1089" y="946"/>
                      <a:pt x="822" y="1133"/>
                      <a:pt x="572" y="1312"/>
                    </a:cubicBezTo>
                    <a:cubicBezTo>
                      <a:pt x="394" y="1446"/>
                      <a:pt x="233" y="1570"/>
                      <a:pt x="170" y="1642"/>
                    </a:cubicBezTo>
                    <a:cubicBezTo>
                      <a:pt x="1" y="1820"/>
                      <a:pt x="224" y="1829"/>
                      <a:pt x="224" y="1829"/>
                    </a:cubicBezTo>
                    <a:cubicBezTo>
                      <a:pt x="224" y="1829"/>
                      <a:pt x="1482" y="1446"/>
                      <a:pt x="1848" y="1356"/>
                    </a:cubicBezTo>
                    <a:cubicBezTo>
                      <a:pt x="2204" y="1258"/>
                      <a:pt x="2089" y="901"/>
                      <a:pt x="2089" y="901"/>
                    </a:cubicBezTo>
                    <a:lnTo>
                      <a:pt x="1821" y="0"/>
                    </a:lnTo>
                    <a:close/>
                  </a:path>
                </a:pathLst>
              </a:custGeom>
              <a:solidFill>
                <a:srgbClr val="FBBD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a:off x="1860401" y="1336071"/>
                <a:ext cx="86607" cy="39984"/>
              </a:xfrm>
              <a:custGeom>
                <a:avLst/>
                <a:gdLst/>
                <a:ahLst/>
                <a:cxnLst/>
                <a:rect l="l" t="t" r="r" b="b"/>
                <a:pathLst>
                  <a:path w="2205" h="1018" extrusionOk="0">
                    <a:moveTo>
                      <a:pt x="2062" y="0"/>
                    </a:moveTo>
                    <a:cubicBezTo>
                      <a:pt x="2035" y="9"/>
                      <a:pt x="1999" y="18"/>
                      <a:pt x="1973" y="36"/>
                    </a:cubicBezTo>
                    <a:cubicBezTo>
                      <a:pt x="1883" y="80"/>
                      <a:pt x="1803" y="152"/>
                      <a:pt x="1714" y="214"/>
                    </a:cubicBezTo>
                    <a:cubicBezTo>
                      <a:pt x="1411" y="455"/>
                      <a:pt x="1036" y="607"/>
                      <a:pt x="643" y="651"/>
                    </a:cubicBezTo>
                    <a:cubicBezTo>
                      <a:pt x="608" y="651"/>
                      <a:pt x="572" y="651"/>
                      <a:pt x="554" y="625"/>
                    </a:cubicBezTo>
                    <a:cubicBezTo>
                      <a:pt x="536" y="598"/>
                      <a:pt x="545" y="571"/>
                      <a:pt x="554" y="544"/>
                    </a:cubicBezTo>
                    <a:cubicBezTo>
                      <a:pt x="554" y="535"/>
                      <a:pt x="563" y="518"/>
                      <a:pt x="572" y="500"/>
                    </a:cubicBezTo>
                    <a:lnTo>
                      <a:pt x="572" y="500"/>
                    </a:lnTo>
                    <a:cubicBezTo>
                      <a:pt x="394" y="634"/>
                      <a:pt x="233" y="758"/>
                      <a:pt x="170" y="830"/>
                    </a:cubicBezTo>
                    <a:cubicBezTo>
                      <a:pt x="1" y="1008"/>
                      <a:pt x="224" y="1017"/>
                      <a:pt x="224" y="1017"/>
                    </a:cubicBezTo>
                    <a:cubicBezTo>
                      <a:pt x="224" y="1017"/>
                      <a:pt x="1482" y="634"/>
                      <a:pt x="1848" y="544"/>
                    </a:cubicBezTo>
                    <a:cubicBezTo>
                      <a:pt x="2204" y="446"/>
                      <a:pt x="2089" y="89"/>
                      <a:pt x="2089" y="89"/>
                    </a:cubicBezTo>
                    <a:lnTo>
                      <a:pt x="2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8" name="Google Shape;418;p30"/>
          <p:cNvSpPr txBox="1">
            <a:spLocks noGrp="1"/>
          </p:cNvSpPr>
          <p:nvPr>
            <p:ph type="ctrTitle"/>
          </p:nvPr>
        </p:nvSpPr>
        <p:spPr>
          <a:xfrm>
            <a:off x="4800821" y="1375382"/>
            <a:ext cx="3335681" cy="21685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Student</a:t>
            </a:r>
            <a:r>
              <a:rPr lang="en" dirty="0">
                <a:solidFill>
                  <a:schemeClr val="accent1"/>
                </a:solidFill>
              </a:rPr>
              <a:t> Behaviour</a:t>
            </a:r>
            <a:br>
              <a:rPr lang="en" dirty="0">
                <a:solidFill>
                  <a:schemeClr val="accent1"/>
                </a:solidFill>
              </a:rPr>
            </a:br>
            <a:r>
              <a:rPr lang="en" dirty="0">
                <a:solidFill>
                  <a:schemeClr val="accent1"/>
                </a:solidFill>
              </a:rPr>
              <a:t>Analysis</a:t>
            </a:r>
            <a:endParaRPr dirty="0">
              <a:solidFill>
                <a:schemeClr val="accent1"/>
              </a:solidFill>
            </a:endParaRPr>
          </a:p>
        </p:txBody>
      </p:sp>
      <p:sp>
        <p:nvSpPr>
          <p:cNvPr id="419" name="Google Shape;419;p30"/>
          <p:cNvSpPr txBox="1">
            <a:spLocks noGrp="1"/>
          </p:cNvSpPr>
          <p:nvPr>
            <p:ph type="subTitle" idx="1"/>
          </p:nvPr>
        </p:nvSpPr>
        <p:spPr>
          <a:xfrm>
            <a:off x="5231874" y="3499335"/>
            <a:ext cx="2542664" cy="4758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Capstone Project Group 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3"/>
          <p:cNvSpPr/>
          <p:nvPr/>
        </p:nvSpPr>
        <p:spPr>
          <a:xfrm rot="-6920714">
            <a:off x="-633777" y="1301335"/>
            <a:ext cx="3330542" cy="2430555"/>
          </a:xfrm>
          <a:custGeom>
            <a:avLst/>
            <a:gdLst/>
            <a:ahLst/>
            <a:cxnLst/>
            <a:rect l="l" t="t" r="r" b="b"/>
            <a:pathLst>
              <a:path w="14998" h="9858" extrusionOk="0">
                <a:moveTo>
                  <a:pt x="5710" y="1"/>
                </a:moveTo>
                <a:cubicBezTo>
                  <a:pt x="5354" y="1"/>
                  <a:pt x="4988" y="19"/>
                  <a:pt x="4649" y="117"/>
                </a:cubicBezTo>
                <a:cubicBezTo>
                  <a:pt x="3873" y="349"/>
                  <a:pt x="3248" y="1027"/>
                  <a:pt x="3079" y="1821"/>
                </a:cubicBezTo>
                <a:cubicBezTo>
                  <a:pt x="2981" y="2294"/>
                  <a:pt x="3034" y="2784"/>
                  <a:pt x="2954" y="3266"/>
                </a:cubicBezTo>
                <a:cubicBezTo>
                  <a:pt x="2882" y="3757"/>
                  <a:pt x="2668" y="4229"/>
                  <a:pt x="2356" y="4613"/>
                </a:cubicBezTo>
                <a:cubicBezTo>
                  <a:pt x="1919" y="5139"/>
                  <a:pt x="1312" y="5487"/>
                  <a:pt x="840" y="5960"/>
                </a:cubicBezTo>
                <a:cubicBezTo>
                  <a:pt x="358" y="6442"/>
                  <a:pt x="1" y="7164"/>
                  <a:pt x="260" y="7789"/>
                </a:cubicBezTo>
                <a:cubicBezTo>
                  <a:pt x="358" y="8021"/>
                  <a:pt x="536" y="8217"/>
                  <a:pt x="706" y="8404"/>
                </a:cubicBezTo>
                <a:cubicBezTo>
                  <a:pt x="955" y="8681"/>
                  <a:pt x="1214" y="8949"/>
                  <a:pt x="1535" y="9118"/>
                </a:cubicBezTo>
                <a:cubicBezTo>
                  <a:pt x="1937" y="9332"/>
                  <a:pt x="2401" y="9377"/>
                  <a:pt x="2847" y="9395"/>
                </a:cubicBezTo>
                <a:cubicBezTo>
                  <a:pt x="3108" y="9409"/>
                  <a:pt x="3370" y="9416"/>
                  <a:pt x="3631" y="9416"/>
                </a:cubicBezTo>
                <a:cubicBezTo>
                  <a:pt x="4172" y="9416"/>
                  <a:pt x="4711" y="9386"/>
                  <a:pt x="5247" y="9332"/>
                </a:cubicBezTo>
                <a:cubicBezTo>
                  <a:pt x="5605" y="9301"/>
                  <a:pt x="5967" y="9253"/>
                  <a:pt x="6325" y="9253"/>
                </a:cubicBezTo>
                <a:cubicBezTo>
                  <a:pt x="6484" y="9253"/>
                  <a:pt x="6642" y="9263"/>
                  <a:pt x="6799" y="9288"/>
                </a:cubicBezTo>
                <a:cubicBezTo>
                  <a:pt x="7325" y="9368"/>
                  <a:pt x="7816" y="9609"/>
                  <a:pt x="8333" y="9743"/>
                </a:cubicBezTo>
                <a:cubicBezTo>
                  <a:pt x="8662" y="9823"/>
                  <a:pt x="8995" y="9857"/>
                  <a:pt x="9329" y="9857"/>
                </a:cubicBezTo>
                <a:cubicBezTo>
                  <a:pt x="10336" y="9857"/>
                  <a:pt x="11356" y="9542"/>
                  <a:pt x="12321" y="9207"/>
                </a:cubicBezTo>
                <a:cubicBezTo>
                  <a:pt x="12901" y="9011"/>
                  <a:pt x="13481" y="8797"/>
                  <a:pt x="13936" y="8404"/>
                </a:cubicBezTo>
                <a:cubicBezTo>
                  <a:pt x="14837" y="7602"/>
                  <a:pt x="14997" y="6192"/>
                  <a:pt x="14587" y="5059"/>
                </a:cubicBezTo>
                <a:cubicBezTo>
                  <a:pt x="14176" y="3935"/>
                  <a:pt x="13293" y="3034"/>
                  <a:pt x="12357" y="2285"/>
                </a:cubicBezTo>
                <a:cubicBezTo>
                  <a:pt x="11661" y="1723"/>
                  <a:pt x="10894" y="1214"/>
                  <a:pt x="10010" y="1054"/>
                </a:cubicBezTo>
                <a:cubicBezTo>
                  <a:pt x="9502" y="964"/>
                  <a:pt x="8976" y="1000"/>
                  <a:pt x="8485" y="831"/>
                </a:cubicBezTo>
                <a:cubicBezTo>
                  <a:pt x="7959" y="648"/>
                  <a:pt x="7471" y="234"/>
                  <a:pt x="6948" y="143"/>
                </a:cubicBezTo>
                <a:lnTo>
                  <a:pt x="6948" y="143"/>
                </a:lnTo>
                <a:lnTo>
                  <a:pt x="7370" y="135"/>
                </a:lnTo>
                <a:cubicBezTo>
                  <a:pt x="6817" y="45"/>
                  <a:pt x="6264" y="1"/>
                  <a:pt x="5710"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33"/>
          <p:cNvGrpSpPr/>
          <p:nvPr/>
        </p:nvGrpSpPr>
        <p:grpSpPr>
          <a:xfrm>
            <a:off x="2207097" y="1802428"/>
            <a:ext cx="612528" cy="1685754"/>
            <a:chOff x="7363972" y="-223337"/>
            <a:chExt cx="473051" cy="1254388"/>
          </a:xfrm>
        </p:grpSpPr>
        <p:sp>
          <p:nvSpPr>
            <p:cNvPr id="480" name="Google Shape;480;p33"/>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3"/>
            <p:cNvGrpSpPr/>
            <p:nvPr/>
          </p:nvGrpSpPr>
          <p:grpSpPr>
            <a:xfrm>
              <a:off x="7480824" y="52920"/>
              <a:ext cx="203693" cy="790830"/>
              <a:chOff x="4595979" y="4179496"/>
              <a:chExt cx="57502" cy="223253"/>
            </a:xfrm>
          </p:grpSpPr>
          <p:sp>
            <p:nvSpPr>
              <p:cNvPr id="482" name="Google Shape;482;p33"/>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3"/>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3"/>
          <p:cNvSpPr/>
          <p:nvPr/>
        </p:nvSpPr>
        <p:spPr>
          <a:xfrm>
            <a:off x="-518137" y="2121038"/>
            <a:ext cx="553415" cy="1333092"/>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txBox="1">
            <a:spLocks noGrp="1"/>
          </p:cNvSpPr>
          <p:nvPr>
            <p:ph type="title"/>
          </p:nvPr>
        </p:nvSpPr>
        <p:spPr>
          <a:xfrm>
            <a:off x="2655483" y="175624"/>
            <a:ext cx="3833034" cy="6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 </a:t>
            </a:r>
            <a:r>
              <a:rPr lang="en" dirty="0">
                <a:solidFill>
                  <a:schemeClr val="accent1"/>
                </a:solidFill>
              </a:rPr>
              <a:t>FACED</a:t>
            </a:r>
            <a:endParaRPr dirty="0">
              <a:solidFill>
                <a:schemeClr val="accent1"/>
              </a:solidFill>
            </a:endParaRPr>
          </a:p>
        </p:txBody>
      </p:sp>
      <p:sp>
        <p:nvSpPr>
          <p:cNvPr id="489" name="Google Shape;489;p33"/>
          <p:cNvSpPr txBox="1">
            <a:spLocks noGrp="1"/>
          </p:cNvSpPr>
          <p:nvPr>
            <p:ph type="body" idx="1"/>
          </p:nvPr>
        </p:nvSpPr>
        <p:spPr>
          <a:xfrm>
            <a:off x="2993955" y="1175802"/>
            <a:ext cx="5881258" cy="329459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285750" indent="-285750" algn="just">
              <a:lnSpc>
                <a:spcPct val="150000"/>
              </a:lnSpc>
            </a:pPr>
            <a:r>
              <a:rPr lang="en-US" b="1" dirty="0">
                <a:solidFill>
                  <a:schemeClr val="dk1"/>
                </a:solidFill>
              </a:rPr>
              <a:t>Data Collection</a:t>
            </a:r>
          </a:p>
          <a:p>
            <a:pPr marL="742950" lvl="1" indent="-285750" algn="just">
              <a:lnSpc>
                <a:spcPct val="150000"/>
              </a:lnSpc>
            </a:pPr>
            <a:r>
              <a:rPr lang="en-US" dirty="0">
                <a:solidFill>
                  <a:schemeClr val="dk1"/>
                </a:solidFill>
              </a:rPr>
              <a:t>Not getting enough responses with old technique.</a:t>
            </a:r>
          </a:p>
          <a:p>
            <a:pPr marL="742950" lvl="1" indent="-285750" algn="just">
              <a:lnSpc>
                <a:spcPct val="150000"/>
              </a:lnSpc>
            </a:pPr>
            <a:r>
              <a:rPr lang="en-US" dirty="0">
                <a:solidFill>
                  <a:schemeClr val="dk1"/>
                </a:solidFill>
              </a:rPr>
              <a:t>Schedules not matching for the new technique.</a:t>
            </a:r>
          </a:p>
          <a:p>
            <a:pPr marL="742950" lvl="1" indent="-285750" algn="just">
              <a:lnSpc>
                <a:spcPct val="150000"/>
              </a:lnSpc>
            </a:pPr>
            <a:r>
              <a:rPr lang="en-US" dirty="0">
                <a:solidFill>
                  <a:schemeClr val="dk1"/>
                </a:solidFill>
              </a:rPr>
              <a:t>Overcame this by dividing the group and going from class to class.</a:t>
            </a:r>
          </a:p>
          <a:p>
            <a:pPr marL="285750" indent="-285750" algn="just">
              <a:lnSpc>
                <a:spcPct val="150000"/>
              </a:lnSpc>
            </a:pPr>
            <a:r>
              <a:rPr lang="en-US" b="1" dirty="0">
                <a:solidFill>
                  <a:schemeClr val="dk1"/>
                </a:solidFill>
              </a:rPr>
              <a:t>Data Processing</a:t>
            </a:r>
          </a:p>
          <a:p>
            <a:pPr marL="742950" lvl="1" indent="-285750" algn="just">
              <a:lnSpc>
                <a:spcPct val="150000"/>
              </a:lnSpc>
            </a:pPr>
            <a:r>
              <a:rPr lang="en-US" dirty="0">
                <a:solidFill>
                  <a:schemeClr val="dk1"/>
                </a:solidFill>
              </a:rPr>
              <a:t>Overspending on data cleaning process.</a:t>
            </a:r>
          </a:p>
          <a:p>
            <a:pPr marL="742950" lvl="1" indent="-285750" algn="just">
              <a:lnSpc>
                <a:spcPct val="150000"/>
              </a:lnSpc>
            </a:pPr>
            <a:r>
              <a:rPr lang="en-US" dirty="0">
                <a:solidFill>
                  <a:schemeClr val="dk1"/>
                </a:solidFill>
              </a:rPr>
              <a:t>Overcame this by implementing a cap on budget.</a:t>
            </a:r>
            <a:endParaRPr lang="en-US" b="1" dirty="0">
              <a:solidFill>
                <a:schemeClr val="dk1"/>
              </a:solidFill>
            </a:endParaRPr>
          </a:p>
          <a:p>
            <a:pPr marL="742950" lvl="1" indent="-285750" algn="just">
              <a:lnSpc>
                <a:spcPct val="150000"/>
              </a:lnSpc>
            </a:pPr>
            <a:endParaRPr lang="en-US" dirty="0">
              <a:solidFill>
                <a:schemeClr val="dk1"/>
              </a:solidFill>
            </a:endParaRPr>
          </a:p>
        </p:txBody>
      </p:sp>
      <p:grpSp>
        <p:nvGrpSpPr>
          <p:cNvPr id="490" name="Google Shape;490;p33"/>
          <p:cNvGrpSpPr/>
          <p:nvPr/>
        </p:nvGrpSpPr>
        <p:grpSpPr>
          <a:xfrm>
            <a:off x="729886" y="1228120"/>
            <a:ext cx="1662025" cy="458188"/>
            <a:chOff x="2285432" y="589163"/>
            <a:chExt cx="431100" cy="123600"/>
          </a:xfrm>
        </p:grpSpPr>
        <p:sp>
          <p:nvSpPr>
            <p:cNvPr id="491" name="Google Shape;491;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3"/>
          <p:cNvGrpSpPr/>
          <p:nvPr/>
        </p:nvGrpSpPr>
        <p:grpSpPr>
          <a:xfrm>
            <a:off x="714678" y="1810796"/>
            <a:ext cx="1662025" cy="458188"/>
            <a:chOff x="2285432" y="589163"/>
            <a:chExt cx="431100" cy="123600"/>
          </a:xfrm>
        </p:grpSpPr>
        <p:sp>
          <p:nvSpPr>
            <p:cNvPr id="499" name="Google Shape;499;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3"/>
          <p:cNvGrpSpPr/>
          <p:nvPr/>
        </p:nvGrpSpPr>
        <p:grpSpPr>
          <a:xfrm>
            <a:off x="723239" y="2368907"/>
            <a:ext cx="1662025" cy="458188"/>
            <a:chOff x="2285432" y="589163"/>
            <a:chExt cx="431100" cy="123600"/>
          </a:xfrm>
        </p:grpSpPr>
        <p:sp>
          <p:nvSpPr>
            <p:cNvPr id="507" name="Google Shape;507;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3"/>
          <p:cNvGrpSpPr/>
          <p:nvPr/>
        </p:nvGrpSpPr>
        <p:grpSpPr>
          <a:xfrm>
            <a:off x="729886" y="2909037"/>
            <a:ext cx="1662025" cy="458188"/>
            <a:chOff x="2285432" y="589163"/>
            <a:chExt cx="431100" cy="123600"/>
          </a:xfrm>
        </p:grpSpPr>
        <p:sp>
          <p:nvSpPr>
            <p:cNvPr id="515" name="Google Shape;515;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3"/>
          <p:cNvGrpSpPr/>
          <p:nvPr/>
        </p:nvGrpSpPr>
        <p:grpSpPr>
          <a:xfrm rot="4597160">
            <a:off x="-753241" y="1816617"/>
            <a:ext cx="2202668" cy="1014373"/>
            <a:chOff x="1646200" y="285225"/>
            <a:chExt cx="469505" cy="207907"/>
          </a:xfrm>
        </p:grpSpPr>
        <p:sp>
          <p:nvSpPr>
            <p:cNvPr id="523" name="Google Shape;523;p33"/>
            <p:cNvSpPr/>
            <p:nvPr/>
          </p:nvSpPr>
          <p:spPr>
            <a:xfrm rot="-9667212">
              <a:off x="1642681" y="360760"/>
              <a:ext cx="476538" cy="56830"/>
            </a:xfrm>
            <a:prstGeom prst="homePlate">
              <a:avLst>
                <a:gd name="adj" fmla="val 85740"/>
              </a:avLst>
            </a:pr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3"/>
            <p:cNvGrpSpPr/>
            <p:nvPr/>
          </p:nvGrpSpPr>
          <p:grpSpPr>
            <a:xfrm>
              <a:off x="1656287" y="299337"/>
              <a:ext cx="459418" cy="193795"/>
              <a:chOff x="1656287" y="299337"/>
              <a:chExt cx="459418" cy="193795"/>
            </a:xfrm>
          </p:grpSpPr>
          <p:sp>
            <p:nvSpPr>
              <p:cNvPr id="525" name="Google Shape;525;p33"/>
              <p:cNvSpPr/>
              <p:nvPr/>
            </p:nvSpPr>
            <p:spPr>
              <a:xfrm>
                <a:off x="1656287" y="299337"/>
                <a:ext cx="444700" cy="188532"/>
              </a:xfrm>
              <a:custGeom>
                <a:avLst/>
                <a:gdLst/>
                <a:ahLst/>
                <a:cxnLst/>
                <a:rect l="l" t="t" r="r" b="b"/>
                <a:pathLst>
                  <a:path w="11322" h="4800" extrusionOk="0">
                    <a:moveTo>
                      <a:pt x="1383" y="0"/>
                    </a:moveTo>
                    <a:lnTo>
                      <a:pt x="1357" y="9"/>
                    </a:lnTo>
                    <a:lnTo>
                      <a:pt x="1" y="313"/>
                    </a:lnTo>
                    <a:lnTo>
                      <a:pt x="884" y="1383"/>
                    </a:lnTo>
                    <a:lnTo>
                      <a:pt x="902" y="1401"/>
                    </a:lnTo>
                    <a:lnTo>
                      <a:pt x="10840" y="4800"/>
                    </a:lnTo>
                    <a:lnTo>
                      <a:pt x="11321" y="3399"/>
                    </a:lnTo>
                    <a:lnTo>
                      <a:pt x="1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1656287" y="299691"/>
                <a:ext cx="53300" cy="54007"/>
              </a:xfrm>
              <a:custGeom>
                <a:avLst/>
                <a:gdLst/>
                <a:ahLst/>
                <a:cxnLst/>
                <a:rect l="l" t="t" r="r" b="b"/>
                <a:pathLst>
                  <a:path w="1357" h="1375" extrusionOk="0">
                    <a:moveTo>
                      <a:pt x="1357" y="0"/>
                    </a:moveTo>
                    <a:lnTo>
                      <a:pt x="616" y="170"/>
                    </a:lnTo>
                    <a:lnTo>
                      <a:pt x="1" y="304"/>
                    </a:lnTo>
                    <a:lnTo>
                      <a:pt x="402" y="785"/>
                    </a:lnTo>
                    <a:lnTo>
                      <a:pt x="884" y="1374"/>
                    </a:lnTo>
                    <a:lnTo>
                      <a:pt x="1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2061346" y="425807"/>
                <a:ext cx="39631" cy="62058"/>
              </a:xfrm>
              <a:custGeom>
                <a:avLst/>
                <a:gdLst/>
                <a:ahLst/>
                <a:cxnLst/>
                <a:rect l="l" t="t" r="r" b="b"/>
                <a:pathLst>
                  <a:path w="1009" h="1580" extrusionOk="0">
                    <a:moveTo>
                      <a:pt x="473" y="1"/>
                    </a:moveTo>
                    <a:lnTo>
                      <a:pt x="0" y="1402"/>
                    </a:lnTo>
                    <a:lnTo>
                      <a:pt x="527" y="1580"/>
                    </a:lnTo>
                    <a:lnTo>
                      <a:pt x="1008" y="179"/>
                    </a:lnTo>
                    <a:lnTo>
                      <a:pt x="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2082005" y="432838"/>
                <a:ext cx="33700" cy="60291"/>
              </a:xfrm>
              <a:custGeom>
                <a:avLst/>
                <a:gdLst/>
                <a:ahLst/>
                <a:cxnLst/>
                <a:rect l="l" t="t" r="r" b="b"/>
                <a:pathLst>
                  <a:path w="858" h="1535" extrusionOk="0">
                    <a:moveTo>
                      <a:pt x="482" y="0"/>
                    </a:moveTo>
                    <a:lnTo>
                      <a:pt x="1" y="1401"/>
                    </a:lnTo>
                    <a:lnTo>
                      <a:pt x="375" y="1535"/>
                    </a:lnTo>
                    <a:lnTo>
                      <a:pt x="857" y="134"/>
                    </a:lnTo>
                    <a:lnTo>
                      <a:pt x="4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3"/>
              <p:cNvSpPr/>
              <p:nvPr/>
            </p:nvSpPr>
            <p:spPr>
              <a:xfrm>
                <a:off x="1656287" y="306328"/>
                <a:ext cx="24234" cy="24234"/>
              </a:xfrm>
              <a:custGeom>
                <a:avLst/>
                <a:gdLst/>
                <a:ahLst/>
                <a:cxnLst/>
                <a:rect l="l" t="t" r="r" b="b"/>
                <a:pathLst>
                  <a:path w="617" h="617" extrusionOk="0">
                    <a:moveTo>
                      <a:pt x="616" y="1"/>
                    </a:moveTo>
                    <a:lnTo>
                      <a:pt x="1" y="135"/>
                    </a:lnTo>
                    <a:lnTo>
                      <a:pt x="402" y="61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3"/>
              <p:cNvSpPr/>
              <p:nvPr/>
            </p:nvSpPr>
            <p:spPr>
              <a:xfrm>
                <a:off x="1656287" y="311591"/>
                <a:ext cx="449963" cy="181541"/>
              </a:xfrm>
              <a:custGeom>
                <a:avLst/>
                <a:gdLst/>
                <a:ahLst/>
                <a:cxnLst/>
                <a:rect l="l" t="t" r="r" b="b"/>
                <a:pathLst>
                  <a:path w="11456" h="4622" extrusionOk="0">
                    <a:moveTo>
                      <a:pt x="1" y="1"/>
                    </a:moveTo>
                    <a:lnTo>
                      <a:pt x="402" y="482"/>
                    </a:lnTo>
                    <a:lnTo>
                      <a:pt x="884" y="1071"/>
                    </a:lnTo>
                    <a:lnTo>
                      <a:pt x="902" y="1089"/>
                    </a:lnTo>
                    <a:lnTo>
                      <a:pt x="10313" y="4310"/>
                    </a:lnTo>
                    <a:lnTo>
                      <a:pt x="10840" y="4488"/>
                    </a:lnTo>
                    <a:lnTo>
                      <a:pt x="11214" y="4622"/>
                    </a:lnTo>
                    <a:lnTo>
                      <a:pt x="11455" y="3917"/>
                    </a:lnTo>
                    <a:lnTo>
                      <a:pt x="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E43C8465-FCA0-A904-D715-D4CE525F9A50}"/>
              </a:ext>
            </a:extLst>
          </p:cNvPr>
          <p:cNvPicPr>
            <a:picLocks noChangeAspect="1"/>
          </p:cNvPicPr>
          <p:nvPr/>
        </p:nvPicPr>
        <p:blipFill>
          <a:blip r:embed="rId3"/>
          <a:stretch>
            <a:fillRect/>
          </a:stretch>
        </p:blipFill>
        <p:spPr>
          <a:xfrm>
            <a:off x="1901123" y="750533"/>
            <a:ext cx="238125" cy="295275"/>
          </a:xfrm>
          <a:prstGeom prst="rect">
            <a:avLst/>
          </a:prstGeom>
        </p:spPr>
      </p:pic>
      <p:pic>
        <p:nvPicPr>
          <p:cNvPr id="4" name="Picture 3">
            <a:extLst>
              <a:ext uri="{FF2B5EF4-FFF2-40B4-BE49-F238E27FC236}">
                <a16:creationId xmlns:a16="http://schemas.microsoft.com/office/drawing/2014/main" id="{EA0CD660-4EFF-2D18-A936-EF94A0B5EE1A}"/>
              </a:ext>
            </a:extLst>
          </p:cNvPr>
          <p:cNvPicPr>
            <a:picLocks noChangeAspect="1"/>
          </p:cNvPicPr>
          <p:nvPr/>
        </p:nvPicPr>
        <p:blipFill>
          <a:blip r:embed="rId3"/>
          <a:stretch>
            <a:fillRect/>
          </a:stretch>
        </p:blipFill>
        <p:spPr>
          <a:xfrm>
            <a:off x="2045410" y="4108590"/>
            <a:ext cx="312992" cy="295275"/>
          </a:xfrm>
          <a:prstGeom prst="rect">
            <a:avLst/>
          </a:prstGeom>
        </p:spPr>
      </p:pic>
    </p:spTree>
    <p:extLst>
      <p:ext uri="{BB962C8B-B14F-4D97-AF65-F5344CB8AC3E}">
        <p14:creationId xmlns:p14="http://schemas.microsoft.com/office/powerpoint/2010/main" val="131343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6" name="Picture 45" descr="A person running up a staircase&#10;&#10;Description automatically generated">
            <a:extLst>
              <a:ext uri="{FF2B5EF4-FFF2-40B4-BE49-F238E27FC236}">
                <a16:creationId xmlns:a16="http://schemas.microsoft.com/office/drawing/2014/main" id="{4464293A-A35A-9B20-F747-0ACF53C1CB42}"/>
              </a:ext>
            </a:extLst>
          </p:cNvPr>
          <p:cNvPicPr>
            <a:picLocks noChangeAspect="1"/>
          </p:cNvPicPr>
          <p:nvPr/>
        </p:nvPicPr>
        <p:blipFill>
          <a:blip r:embed="rId3"/>
          <a:stretch>
            <a:fillRect/>
          </a:stretch>
        </p:blipFill>
        <p:spPr>
          <a:xfrm rot="20837713">
            <a:off x="7440647" y="2293701"/>
            <a:ext cx="2873507" cy="2873507"/>
          </a:xfrm>
          <a:prstGeom prst="rect">
            <a:avLst/>
          </a:prstGeom>
        </p:spPr>
      </p:pic>
      <p:sp>
        <p:nvSpPr>
          <p:cNvPr id="478" name="Google Shape;478;p33"/>
          <p:cNvSpPr/>
          <p:nvPr/>
        </p:nvSpPr>
        <p:spPr>
          <a:xfrm rot="-6920714">
            <a:off x="-254042" y="1506421"/>
            <a:ext cx="3330542" cy="2430555"/>
          </a:xfrm>
          <a:custGeom>
            <a:avLst/>
            <a:gdLst/>
            <a:ahLst/>
            <a:cxnLst/>
            <a:rect l="l" t="t" r="r" b="b"/>
            <a:pathLst>
              <a:path w="14998" h="9858" extrusionOk="0">
                <a:moveTo>
                  <a:pt x="5710" y="1"/>
                </a:moveTo>
                <a:cubicBezTo>
                  <a:pt x="5354" y="1"/>
                  <a:pt x="4988" y="19"/>
                  <a:pt x="4649" y="117"/>
                </a:cubicBezTo>
                <a:cubicBezTo>
                  <a:pt x="3873" y="349"/>
                  <a:pt x="3248" y="1027"/>
                  <a:pt x="3079" y="1821"/>
                </a:cubicBezTo>
                <a:cubicBezTo>
                  <a:pt x="2981" y="2294"/>
                  <a:pt x="3034" y="2784"/>
                  <a:pt x="2954" y="3266"/>
                </a:cubicBezTo>
                <a:cubicBezTo>
                  <a:pt x="2882" y="3757"/>
                  <a:pt x="2668" y="4229"/>
                  <a:pt x="2356" y="4613"/>
                </a:cubicBezTo>
                <a:cubicBezTo>
                  <a:pt x="1919" y="5139"/>
                  <a:pt x="1312" y="5487"/>
                  <a:pt x="840" y="5960"/>
                </a:cubicBezTo>
                <a:cubicBezTo>
                  <a:pt x="358" y="6442"/>
                  <a:pt x="1" y="7164"/>
                  <a:pt x="260" y="7789"/>
                </a:cubicBezTo>
                <a:cubicBezTo>
                  <a:pt x="358" y="8021"/>
                  <a:pt x="536" y="8217"/>
                  <a:pt x="706" y="8404"/>
                </a:cubicBezTo>
                <a:cubicBezTo>
                  <a:pt x="955" y="8681"/>
                  <a:pt x="1214" y="8949"/>
                  <a:pt x="1535" y="9118"/>
                </a:cubicBezTo>
                <a:cubicBezTo>
                  <a:pt x="1937" y="9332"/>
                  <a:pt x="2401" y="9377"/>
                  <a:pt x="2847" y="9395"/>
                </a:cubicBezTo>
                <a:cubicBezTo>
                  <a:pt x="3108" y="9409"/>
                  <a:pt x="3370" y="9416"/>
                  <a:pt x="3631" y="9416"/>
                </a:cubicBezTo>
                <a:cubicBezTo>
                  <a:pt x="4172" y="9416"/>
                  <a:pt x="4711" y="9386"/>
                  <a:pt x="5247" y="9332"/>
                </a:cubicBezTo>
                <a:cubicBezTo>
                  <a:pt x="5605" y="9301"/>
                  <a:pt x="5967" y="9253"/>
                  <a:pt x="6325" y="9253"/>
                </a:cubicBezTo>
                <a:cubicBezTo>
                  <a:pt x="6484" y="9253"/>
                  <a:pt x="6642" y="9263"/>
                  <a:pt x="6799" y="9288"/>
                </a:cubicBezTo>
                <a:cubicBezTo>
                  <a:pt x="7325" y="9368"/>
                  <a:pt x="7816" y="9609"/>
                  <a:pt x="8333" y="9743"/>
                </a:cubicBezTo>
                <a:cubicBezTo>
                  <a:pt x="8662" y="9823"/>
                  <a:pt x="8995" y="9857"/>
                  <a:pt x="9329" y="9857"/>
                </a:cubicBezTo>
                <a:cubicBezTo>
                  <a:pt x="10336" y="9857"/>
                  <a:pt x="11356" y="9542"/>
                  <a:pt x="12321" y="9207"/>
                </a:cubicBezTo>
                <a:cubicBezTo>
                  <a:pt x="12901" y="9011"/>
                  <a:pt x="13481" y="8797"/>
                  <a:pt x="13936" y="8404"/>
                </a:cubicBezTo>
                <a:cubicBezTo>
                  <a:pt x="14837" y="7602"/>
                  <a:pt x="14997" y="6192"/>
                  <a:pt x="14587" y="5059"/>
                </a:cubicBezTo>
                <a:cubicBezTo>
                  <a:pt x="14176" y="3935"/>
                  <a:pt x="13293" y="3034"/>
                  <a:pt x="12357" y="2285"/>
                </a:cubicBezTo>
                <a:cubicBezTo>
                  <a:pt x="11661" y="1723"/>
                  <a:pt x="10894" y="1214"/>
                  <a:pt x="10010" y="1054"/>
                </a:cubicBezTo>
                <a:cubicBezTo>
                  <a:pt x="9502" y="964"/>
                  <a:pt x="8976" y="1000"/>
                  <a:pt x="8485" y="831"/>
                </a:cubicBezTo>
                <a:cubicBezTo>
                  <a:pt x="7959" y="648"/>
                  <a:pt x="7471" y="234"/>
                  <a:pt x="6948" y="143"/>
                </a:cubicBezTo>
                <a:lnTo>
                  <a:pt x="6948" y="143"/>
                </a:lnTo>
                <a:lnTo>
                  <a:pt x="7370" y="135"/>
                </a:lnTo>
                <a:cubicBezTo>
                  <a:pt x="6817" y="45"/>
                  <a:pt x="6264" y="1"/>
                  <a:pt x="5710"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33"/>
          <p:cNvGrpSpPr/>
          <p:nvPr/>
        </p:nvGrpSpPr>
        <p:grpSpPr>
          <a:xfrm>
            <a:off x="2578270" y="1916657"/>
            <a:ext cx="612528" cy="1685754"/>
            <a:chOff x="7363972" y="-223337"/>
            <a:chExt cx="473051" cy="1254388"/>
          </a:xfrm>
        </p:grpSpPr>
        <p:sp>
          <p:nvSpPr>
            <p:cNvPr id="480" name="Google Shape;480;p33"/>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3"/>
            <p:cNvGrpSpPr/>
            <p:nvPr/>
          </p:nvGrpSpPr>
          <p:grpSpPr>
            <a:xfrm>
              <a:off x="7480824" y="52920"/>
              <a:ext cx="203693" cy="790830"/>
              <a:chOff x="4595979" y="4179496"/>
              <a:chExt cx="57502" cy="223253"/>
            </a:xfrm>
          </p:grpSpPr>
          <p:sp>
            <p:nvSpPr>
              <p:cNvPr id="482" name="Google Shape;482;p33"/>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3"/>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3"/>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33"/>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3"/>
          <p:cNvSpPr/>
          <p:nvPr/>
        </p:nvSpPr>
        <p:spPr>
          <a:xfrm>
            <a:off x="-146964" y="2235267"/>
            <a:ext cx="553415" cy="1333092"/>
          </a:xfrm>
          <a:custGeom>
            <a:avLst/>
            <a:gdLst/>
            <a:ahLst/>
            <a:cxnLst/>
            <a:rect l="l" t="t" r="r" b="b"/>
            <a:pathLst>
              <a:path w="4060" h="10171" extrusionOk="0">
                <a:moveTo>
                  <a:pt x="411" y="1"/>
                </a:moveTo>
                <a:cubicBezTo>
                  <a:pt x="411" y="1"/>
                  <a:pt x="357" y="1490"/>
                  <a:pt x="1624" y="1936"/>
                </a:cubicBezTo>
                <a:cubicBezTo>
                  <a:pt x="1722" y="2231"/>
                  <a:pt x="1954" y="2971"/>
                  <a:pt x="2159" y="3899"/>
                </a:cubicBezTo>
                <a:cubicBezTo>
                  <a:pt x="1948" y="3661"/>
                  <a:pt x="1374" y="3106"/>
                  <a:pt x="677" y="3106"/>
                </a:cubicBezTo>
                <a:cubicBezTo>
                  <a:pt x="461" y="3106"/>
                  <a:pt x="233" y="3159"/>
                  <a:pt x="0" y="3292"/>
                </a:cubicBezTo>
                <a:cubicBezTo>
                  <a:pt x="0" y="3292"/>
                  <a:pt x="629" y="4145"/>
                  <a:pt x="1590" y="4145"/>
                </a:cubicBezTo>
                <a:cubicBezTo>
                  <a:pt x="1780" y="4145"/>
                  <a:pt x="1982" y="4112"/>
                  <a:pt x="2195" y="4033"/>
                </a:cubicBezTo>
                <a:cubicBezTo>
                  <a:pt x="2364" y="4836"/>
                  <a:pt x="2525" y="5755"/>
                  <a:pt x="2570" y="6647"/>
                </a:cubicBezTo>
                <a:cubicBezTo>
                  <a:pt x="2419" y="6377"/>
                  <a:pt x="2105" y="5958"/>
                  <a:pt x="1603" y="5958"/>
                </a:cubicBezTo>
                <a:cubicBezTo>
                  <a:pt x="1541" y="5958"/>
                  <a:pt x="1477" y="5964"/>
                  <a:pt x="1410" y="5978"/>
                </a:cubicBezTo>
                <a:cubicBezTo>
                  <a:pt x="1410" y="5978"/>
                  <a:pt x="1713" y="6888"/>
                  <a:pt x="2579" y="6888"/>
                </a:cubicBezTo>
                <a:cubicBezTo>
                  <a:pt x="2579" y="7030"/>
                  <a:pt x="2579" y="7164"/>
                  <a:pt x="2579" y="7307"/>
                </a:cubicBezTo>
                <a:lnTo>
                  <a:pt x="1205" y="7307"/>
                </a:lnTo>
                <a:lnTo>
                  <a:pt x="1205" y="9823"/>
                </a:lnTo>
                <a:cubicBezTo>
                  <a:pt x="1205" y="10010"/>
                  <a:pt x="1365" y="10171"/>
                  <a:pt x="1553" y="10171"/>
                </a:cubicBezTo>
                <a:lnTo>
                  <a:pt x="3524" y="10171"/>
                </a:lnTo>
                <a:cubicBezTo>
                  <a:pt x="3720" y="10171"/>
                  <a:pt x="3881" y="10010"/>
                  <a:pt x="3881" y="9823"/>
                </a:cubicBezTo>
                <a:lnTo>
                  <a:pt x="3881" y="7307"/>
                </a:lnTo>
                <a:lnTo>
                  <a:pt x="2677" y="7307"/>
                </a:lnTo>
                <a:cubicBezTo>
                  <a:pt x="2677" y="7164"/>
                  <a:pt x="2677" y="7021"/>
                  <a:pt x="2668" y="6888"/>
                </a:cubicBezTo>
                <a:lnTo>
                  <a:pt x="2677" y="6888"/>
                </a:lnTo>
                <a:cubicBezTo>
                  <a:pt x="2677" y="6888"/>
                  <a:pt x="2677" y="6879"/>
                  <a:pt x="2668" y="6870"/>
                </a:cubicBezTo>
                <a:cubicBezTo>
                  <a:pt x="2668" y="6602"/>
                  <a:pt x="2650" y="6334"/>
                  <a:pt x="2623" y="6058"/>
                </a:cubicBezTo>
                <a:cubicBezTo>
                  <a:pt x="2855" y="5969"/>
                  <a:pt x="4059" y="5433"/>
                  <a:pt x="3952" y="4149"/>
                </a:cubicBezTo>
                <a:lnTo>
                  <a:pt x="3952" y="4149"/>
                </a:lnTo>
                <a:cubicBezTo>
                  <a:pt x="3952" y="4149"/>
                  <a:pt x="2712" y="4586"/>
                  <a:pt x="2561" y="5576"/>
                </a:cubicBezTo>
                <a:cubicBezTo>
                  <a:pt x="2427" y="4532"/>
                  <a:pt x="2186" y="3533"/>
                  <a:pt x="1990" y="2820"/>
                </a:cubicBezTo>
                <a:cubicBezTo>
                  <a:pt x="2186" y="2739"/>
                  <a:pt x="2909" y="2382"/>
                  <a:pt x="2837" y="1580"/>
                </a:cubicBezTo>
                <a:lnTo>
                  <a:pt x="2837" y="1580"/>
                </a:lnTo>
                <a:cubicBezTo>
                  <a:pt x="2837" y="1580"/>
                  <a:pt x="1972" y="1883"/>
                  <a:pt x="1918" y="2579"/>
                </a:cubicBezTo>
                <a:cubicBezTo>
                  <a:pt x="1838" y="2293"/>
                  <a:pt x="1776" y="2070"/>
                  <a:pt x="1731" y="1936"/>
                </a:cubicBezTo>
                <a:cubicBezTo>
                  <a:pt x="1722" y="1687"/>
                  <a:pt x="1660" y="197"/>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3"/>
          <p:cNvSpPr txBox="1">
            <a:spLocks noGrp="1"/>
          </p:cNvSpPr>
          <p:nvPr>
            <p:ph type="title"/>
          </p:nvPr>
        </p:nvSpPr>
        <p:spPr>
          <a:xfrm>
            <a:off x="3222384" y="190532"/>
            <a:ext cx="2709813" cy="60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a:t>
            </a:r>
            <a:r>
              <a:rPr lang="en" dirty="0">
                <a:solidFill>
                  <a:schemeClr val="accent1"/>
                </a:solidFill>
              </a:rPr>
              <a:t>WORK</a:t>
            </a:r>
            <a:endParaRPr dirty="0">
              <a:solidFill>
                <a:schemeClr val="accent1"/>
              </a:solidFill>
            </a:endParaRPr>
          </a:p>
        </p:txBody>
      </p:sp>
      <p:sp>
        <p:nvSpPr>
          <p:cNvPr id="489" name="Google Shape;489;p33"/>
          <p:cNvSpPr txBox="1">
            <a:spLocks noGrp="1"/>
          </p:cNvSpPr>
          <p:nvPr>
            <p:ph type="body" idx="1"/>
          </p:nvPr>
        </p:nvSpPr>
        <p:spPr>
          <a:xfrm>
            <a:off x="3222384" y="1229805"/>
            <a:ext cx="5174648" cy="3179003"/>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285750" indent="-285750" algn="just">
              <a:lnSpc>
                <a:spcPct val="150000"/>
              </a:lnSpc>
            </a:pPr>
            <a:endParaRPr lang="en-US" sz="1300" b="1" dirty="0">
              <a:solidFill>
                <a:schemeClr val="dk1"/>
              </a:solidFill>
            </a:endParaRPr>
          </a:p>
          <a:p>
            <a:pPr marL="285750" indent="-285750" algn="just">
              <a:lnSpc>
                <a:spcPct val="150000"/>
              </a:lnSpc>
            </a:pPr>
            <a:endParaRPr lang="en-US" sz="1300" b="1" dirty="0">
              <a:solidFill>
                <a:schemeClr val="dk1"/>
              </a:solidFill>
            </a:endParaRPr>
          </a:p>
          <a:p>
            <a:pPr marL="285750" indent="-285750" algn="just">
              <a:lnSpc>
                <a:spcPct val="150000"/>
              </a:lnSpc>
            </a:pPr>
            <a:r>
              <a:rPr lang="en-US" sz="1300" b="1" dirty="0">
                <a:solidFill>
                  <a:schemeClr val="dk1"/>
                </a:solidFill>
              </a:rPr>
              <a:t>Our future steps </a:t>
            </a:r>
            <a:r>
              <a:rPr lang="en-US" sz="1300" dirty="0">
                <a:solidFill>
                  <a:schemeClr val="dk1"/>
                </a:solidFill>
              </a:rPr>
              <a:t>involve incorporating </a:t>
            </a:r>
            <a:r>
              <a:rPr lang="en-US" sz="1300" b="1" dirty="0">
                <a:solidFill>
                  <a:schemeClr val="dk1"/>
                </a:solidFill>
              </a:rPr>
              <a:t>all programs </a:t>
            </a:r>
            <a:r>
              <a:rPr lang="en-US" sz="1300" dirty="0">
                <a:solidFill>
                  <a:schemeClr val="dk1"/>
                </a:solidFill>
              </a:rPr>
              <a:t>offered by St. Clair College, </a:t>
            </a:r>
            <a:r>
              <a:rPr lang="en-US" sz="1300" b="1" dirty="0">
                <a:solidFill>
                  <a:schemeClr val="dk1"/>
                </a:solidFill>
              </a:rPr>
              <a:t>not just limited to Windsor</a:t>
            </a:r>
            <a:r>
              <a:rPr lang="en-US" sz="1300" dirty="0">
                <a:solidFill>
                  <a:schemeClr val="dk1"/>
                </a:solidFill>
              </a:rPr>
              <a:t>. We aim to expand our research to include campuses in additional cities, enabling a comprehensive </a:t>
            </a:r>
            <a:r>
              <a:rPr lang="en-US" sz="1300" b="1" dirty="0">
                <a:solidFill>
                  <a:schemeClr val="dk1"/>
                </a:solidFill>
              </a:rPr>
              <a:t>understanding of students' needs </a:t>
            </a:r>
            <a:r>
              <a:rPr lang="en-US" sz="1300" dirty="0">
                <a:solidFill>
                  <a:schemeClr val="dk1"/>
                </a:solidFill>
              </a:rPr>
              <a:t>and preferences </a:t>
            </a:r>
            <a:r>
              <a:rPr lang="en-US" sz="1300" b="1" dirty="0">
                <a:solidFill>
                  <a:schemeClr val="dk1"/>
                </a:solidFill>
              </a:rPr>
              <a:t>across various programs and locations.</a:t>
            </a:r>
          </a:p>
        </p:txBody>
      </p:sp>
      <p:grpSp>
        <p:nvGrpSpPr>
          <p:cNvPr id="490" name="Google Shape;490;p33"/>
          <p:cNvGrpSpPr/>
          <p:nvPr/>
        </p:nvGrpSpPr>
        <p:grpSpPr>
          <a:xfrm>
            <a:off x="1101059" y="1342349"/>
            <a:ext cx="1662025" cy="458188"/>
            <a:chOff x="2285432" y="589163"/>
            <a:chExt cx="431100" cy="123600"/>
          </a:xfrm>
        </p:grpSpPr>
        <p:sp>
          <p:nvSpPr>
            <p:cNvPr id="491" name="Google Shape;491;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3"/>
          <p:cNvGrpSpPr/>
          <p:nvPr/>
        </p:nvGrpSpPr>
        <p:grpSpPr>
          <a:xfrm>
            <a:off x="1085851" y="1925025"/>
            <a:ext cx="1662025" cy="458188"/>
            <a:chOff x="2285432" y="589163"/>
            <a:chExt cx="431100" cy="123600"/>
          </a:xfrm>
        </p:grpSpPr>
        <p:sp>
          <p:nvSpPr>
            <p:cNvPr id="499" name="Google Shape;499;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3"/>
          <p:cNvGrpSpPr/>
          <p:nvPr/>
        </p:nvGrpSpPr>
        <p:grpSpPr>
          <a:xfrm>
            <a:off x="1094412" y="2483136"/>
            <a:ext cx="1662025" cy="458188"/>
            <a:chOff x="2285432" y="589163"/>
            <a:chExt cx="431100" cy="123600"/>
          </a:xfrm>
        </p:grpSpPr>
        <p:sp>
          <p:nvSpPr>
            <p:cNvPr id="507" name="Google Shape;507;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3"/>
          <p:cNvGrpSpPr/>
          <p:nvPr/>
        </p:nvGrpSpPr>
        <p:grpSpPr>
          <a:xfrm>
            <a:off x="1101059" y="3023266"/>
            <a:ext cx="1662025" cy="458188"/>
            <a:chOff x="2285432" y="589163"/>
            <a:chExt cx="431100" cy="123600"/>
          </a:xfrm>
        </p:grpSpPr>
        <p:sp>
          <p:nvSpPr>
            <p:cNvPr id="515" name="Google Shape;515;p33"/>
            <p:cNvSpPr/>
            <p:nvPr/>
          </p:nvSpPr>
          <p:spPr>
            <a:xfrm>
              <a:off x="2285432" y="589163"/>
              <a:ext cx="431100" cy="123600"/>
            </a:xfrm>
            <a:prstGeom prst="roundRect">
              <a:avLst>
                <a:gd name="adj" fmla="val 16667"/>
              </a:avLst>
            </a:prstGeom>
            <a:solidFill>
              <a:schemeClr val="lt1"/>
            </a:solidFill>
            <a:ln w="381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3"/>
            <p:cNvSpPr/>
            <p:nvPr/>
          </p:nvSpPr>
          <p:spPr>
            <a:xfrm>
              <a:off x="2426817" y="629008"/>
              <a:ext cx="262492" cy="5970"/>
            </a:xfrm>
            <a:custGeom>
              <a:avLst/>
              <a:gdLst/>
              <a:ahLst/>
              <a:cxnLst/>
              <a:rect l="l" t="t" r="r" b="b"/>
              <a:pathLst>
                <a:path w="6683" h="152" extrusionOk="0">
                  <a:moveTo>
                    <a:pt x="72" y="0"/>
                  </a:moveTo>
                  <a:cubicBezTo>
                    <a:pt x="27" y="0"/>
                    <a:pt x="0" y="36"/>
                    <a:pt x="0" y="72"/>
                  </a:cubicBezTo>
                  <a:cubicBezTo>
                    <a:pt x="0" y="116"/>
                    <a:pt x="27" y="152"/>
                    <a:pt x="72" y="152"/>
                  </a:cubicBezTo>
                  <a:lnTo>
                    <a:pt x="6611" y="152"/>
                  </a:lnTo>
                  <a:cubicBezTo>
                    <a:pt x="6655" y="152"/>
                    <a:pt x="6682" y="116"/>
                    <a:pt x="6682" y="72"/>
                  </a:cubicBezTo>
                  <a:cubicBezTo>
                    <a:pt x="6682" y="36"/>
                    <a:pt x="6655"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3"/>
            <p:cNvSpPr/>
            <p:nvPr/>
          </p:nvSpPr>
          <p:spPr>
            <a:xfrm>
              <a:off x="2426817" y="640202"/>
              <a:ext cx="262492" cy="6009"/>
            </a:xfrm>
            <a:custGeom>
              <a:avLst/>
              <a:gdLst/>
              <a:ahLst/>
              <a:cxnLst/>
              <a:rect l="l" t="t" r="r" b="b"/>
              <a:pathLst>
                <a:path w="6683" h="153" extrusionOk="0">
                  <a:moveTo>
                    <a:pt x="72" y="1"/>
                  </a:moveTo>
                  <a:cubicBezTo>
                    <a:pt x="27" y="1"/>
                    <a:pt x="0" y="27"/>
                    <a:pt x="0" y="72"/>
                  </a:cubicBezTo>
                  <a:cubicBezTo>
                    <a:pt x="0" y="117"/>
                    <a:pt x="27" y="152"/>
                    <a:pt x="72" y="152"/>
                  </a:cubicBezTo>
                  <a:lnTo>
                    <a:pt x="6611" y="152"/>
                  </a:lnTo>
                  <a:cubicBezTo>
                    <a:pt x="6655" y="152"/>
                    <a:pt x="6682" y="117"/>
                    <a:pt x="6682" y="72"/>
                  </a:cubicBezTo>
                  <a:cubicBezTo>
                    <a:pt x="6682" y="27"/>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3"/>
            <p:cNvSpPr/>
            <p:nvPr/>
          </p:nvSpPr>
          <p:spPr>
            <a:xfrm>
              <a:off x="2426817" y="653517"/>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2426817" y="666831"/>
              <a:ext cx="262492" cy="6009"/>
            </a:xfrm>
            <a:custGeom>
              <a:avLst/>
              <a:gdLst/>
              <a:ahLst/>
              <a:cxnLst/>
              <a:rect l="l" t="t" r="r" b="b"/>
              <a:pathLst>
                <a:path w="6683" h="153" extrusionOk="0">
                  <a:moveTo>
                    <a:pt x="72" y="1"/>
                  </a:moveTo>
                  <a:cubicBezTo>
                    <a:pt x="27" y="1"/>
                    <a:pt x="0" y="36"/>
                    <a:pt x="0" y="72"/>
                  </a:cubicBezTo>
                  <a:cubicBezTo>
                    <a:pt x="0" y="117"/>
                    <a:pt x="27" y="152"/>
                    <a:pt x="72" y="152"/>
                  </a:cubicBezTo>
                  <a:lnTo>
                    <a:pt x="6611" y="152"/>
                  </a:lnTo>
                  <a:cubicBezTo>
                    <a:pt x="6655" y="152"/>
                    <a:pt x="6682" y="117"/>
                    <a:pt x="6682" y="72"/>
                  </a:cubicBezTo>
                  <a:cubicBezTo>
                    <a:pt x="6682" y="36"/>
                    <a:pt x="6655"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2314458" y="612867"/>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3"/>
            <p:cNvSpPr/>
            <p:nvPr/>
          </p:nvSpPr>
          <p:spPr>
            <a:xfrm>
              <a:off x="2327644" y="616361"/>
              <a:ext cx="79930" cy="58209"/>
            </a:xfrm>
            <a:custGeom>
              <a:avLst/>
              <a:gdLst/>
              <a:ahLst/>
              <a:cxnLst/>
              <a:rect l="l" t="t" r="r" b="b"/>
              <a:pathLst>
                <a:path w="2035" h="1482" extrusionOk="0">
                  <a:moveTo>
                    <a:pt x="1847" y="1"/>
                  </a:moveTo>
                  <a:lnTo>
                    <a:pt x="688" y="1116"/>
                  </a:lnTo>
                  <a:lnTo>
                    <a:pt x="161" y="706"/>
                  </a:lnTo>
                  <a:lnTo>
                    <a:pt x="1" y="920"/>
                  </a:lnTo>
                  <a:lnTo>
                    <a:pt x="705" y="1482"/>
                  </a:lnTo>
                  <a:lnTo>
                    <a:pt x="2035"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3"/>
          <p:cNvGrpSpPr/>
          <p:nvPr/>
        </p:nvGrpSpPr>
        <p:grpSpPr>
          <a:xfrm rot="4597160">
            <a:off x="-382068" y="1930846"/>
            <a:ext cx="2202668" cy="1014373"/>
            <a:chOff x="1646200" y="285225"/>
            <a:chExt cx="469505" cy="207907"/>
          </a:xfrm>
        </p:grpSpPr>
        <p:sp>
          <p:nvSpPr>
            <p:cNvPr id="523" name="Google Shape;523;p33"/>
            <p:cNvSpPr/>
            <p:nvPr/>
          </p:nvSpPr>
          <p:spPr>
            <a:xfrm rot="-9667212">
              <a:off x="1642681" y="360760"/>
              <a:ext cx="476538" cy="56830"/>
            </a:xfrm>
            <a:prstGeom prst="homePlate">
              <a:avLst>
                <a:gd name="adj" fmla="val 85740"/>
              </a:avLst>
            </a:pr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3"/>
            <p:cNvGrpSpPr/>
            <p:nvPr/>
          </p:nvGrpSpPr>
          <p:grpSpPr>
            <a:xfrm>
              <a:off x="1656287" y="299337"/>
              <a:ext cx="459418" cy="193795"/>
              <a:chOff x="1656287" y="299337"/>
              <a:chExt cx="459418" cy="193795"/>
            </a:xfrm>
          </p:grpSpPr>
          <p:sp>
            <p:nvSpPr>
              <p:cNvPr id="525" name="Google Shape;525;p33"/>
              <p:cNvSpPr/>
              <p:nvPr/>
            </p:nvSpPr>
            <p:spPr>
              <a:xfrm>
                <a:off x="1656287" y="299337"/>
                <a:ext cx="444700" cy="188532"/>
              </a:xfrm>
              <a:custGeom>
                <a:avLst/>
                <a:gdLst/>
                <a:ahLst/>
                <a:cxnLst/>
                <a:rect l="l" t="t" r="r" b="b"/>
                <a:pathLst>
                  <a:path w="11322" h="4800" extrusionOk="0">
                    <a:moveTo>
                      <a:pt x="1383" y="0"/>
                    </a:moveTo>
                    <a:lnTo>
                      <a:pt x="1357" y="9"/>
                    </a:lnTo>
                    <a:lnTo>
                      <a:pt x="1" y="313"/>
                    </a:lnTo>
                    <a:lnTo>
                      <a:pt x="884" y="1383"/>
                    </a:lnTo>
                    <a:lnTo>
                      <a:pt x="902" y="1401"/>
                    </a:lnTo>
                    <a:lnTo>
                      <a:pt x="10840" y="4800"/>
                    </a:lnTo>
                    <a:lnTo>
                      <a:pt x="11321" y="3399"/>
                    </a:lnTo>
                    <a:lnTo>
                      <a:pt x="1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1656287" y="299691"/>
                <a:ext cx="53300" cy="54007"/>
              </a:xfrm>
              <a:custGeom>
                <a:avLst/>
                <a:gdLst/>
                <a:ahLst/>
                <a:cxnLst/>
                <a:rect l="l" t="t" r="r" b="b"/>
                <a:pathLst>
                  <a:path w="1357" h="1375" extrusionOk="0">
                    <a:moveTo>
                      <a:pt x="1357" y="0"/>
                    </a:moveTo>
                    <a:lnTo>
                      <a:pt x="616" y="170"/>
                    </a:lnTo>
                    <a:lnTo>
                      <a:pt x="1" y="304"/>
                    </a:lnTo>
                    <a:lnTo>
                      <a:pt x="402" y="785"/>
                    </a:lnTo>
                    <a:lnTo>
                      <a:pt x="884" y="1374"/>
                    </a:lnTo>
                    <a:lnTo>
                      <a:pt x="13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2061346" y="425807"/>
                <a:ext cx="39631" cy="62058"/>
              </a:xfrm>
              <a:custGeom>
                <a:avLst/>
                <a:gdLst/>
                <a:ahLst/>
                <a:cxnLst/>
                <a:rect l="l" t="t" r="r" b="b"/>
                <a:pathLst>
                  <a:path w="1009" h="1580" extrusionOk="0">
                    <a:moveTo>
                      <a:pt x="473" y="1"/>
                    </a:moveTo>
                    <a:lnTo>
                      <a:pt x="0" y="1402"/>
                    </a:lnTo>
                    <a:lnTo>
                      <a:pt x="527" y="1580"/>
                    </a:lnTo>
                    <a:lnTo>
                      <a:pt x="1008" y="179"/>
                    </a:lnTo>
                    <a:lnTo>
                      <a:pt x="4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2082005" y="432838"/>
                <a:ext cx="33700" cy="60291"/>
              </a:xfrm>
              <a:custGeom>
                <a:avLst/>
                <a:gdLst/>
                <a:ahLst/>
                <a:cxnLst/>
                <a:rect l="l" t="t" r="r" b="b"/>
                <a:pathLst>
                  <a:path w="858" h="1535" extrusionOk="0">
                    <a:moveTo>
                      <a:pt x="482" y="0"/>
                    </a:moveTo>
                    <a:lnTo>
                      <a:pt x="1" y="1401"/>
                    </a:lnTo>
                    <a:lnTo>
                      <a:pt x="375" y="1535"/>
                    </a:lnTo>
                    <a:lnTo>
                      <a:pt x="857" y="134"/>
                    </a:lnTo>
                    <a:lnTo>
                      <a:pt x="4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3"/>
              <p:cNvSpPr/>
              <p:nvPr/>
            </p:nvSpPr>
            <p:spPr>
              <a:xfrm>
                <a:off x="1656287" y="306328"/>
                <a:ext cx="24234" cy="24234"/>
              </a:xfrm>
              <a:custGeom>
                <a:avLst/>
                <a:gdLst/>
                <a:ahLst/>
                <a:cxnLst/>
                <a:rect l="l" t="t" r="r" b="b"/>
                <a:pathLst>
                  <a:path w="617" h="617" extrusionOk="0">
                    <a:moveTo>
                      <a:pt x="616" y="1"/>
                    </a:moveTo>
                    <a:lnTo>
                      <a:pt x="1" y="135"/>
                    </a:lnTo>
                    <a:lnTo>
                      <a:pt x="402" y="61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3"/>
              <p:cNvSpPr/>
              <p:nvPr/>
            </p:nvSpPr>
            <p:spPr>
              <a:xfrm>
                <a:off x="1656287" y="311591"/>
                <a:ext cx="449963" cy="181541"/>
              </a:xfrm>
              <a:custGeom>
                <a:avLst/>
                <a:gdLst/>
                <a:ahLst/>
                <a:cxnLst/>
                <a:rect l="l" t="t" r="r" b="b"/>
                <a:pathLst>
                  <a:path w="11456" h="4622" extrusionOk="0">
                    <a:moveTo>
                      <a:pt x="1" y="1"/>
                    </a:moveTo>
                    <a:lnTo>
                      <a:pt x="402" y="482"/>
                    </a:lnTo>
                    <a:lnTo>
                      <a:pt x="884" y="1071"/>
                    </a:lnTo>
                    <a:lnTo>
                      <a:pt x="902" y="1089"/>
                    </a:lnTo>
                    <a:lnTo>
                      <a:pt x="10313" y="4310"/>
                    </a:lnTo>
                    <a:lnTo>
                      <a:pt x="10840" y="4488"/>
                    </a:lnTo>
                    <a:lnTo>
                      <a:pt x="11214" y="4622"/>
                    </a:lnTo>
                    <a:lnTo>
                      <a:pt x="11455" y="3917"/>
                    </a:lnTo>
                    <a:lnTo>
                      <a:pt x="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8FEE502A-D538-057F-63FE-A835BF7B44F7}"/>
              </a:ext>
            </a:extLst>
          </p:cNvPr>
          <p:cNvPicPr>
            <a:picLocks noChangeAspect="1"/>
          </p:cNvPicPr>
          <p:nvPr/>
        </p:nvPicPr>
        <p:blipFill>
          <a:blip r:embed="rId4"/>
          <a:stretch>
            <a:fillRect/>
          </a:stretch>
        </p:blipFill>
        <p:spPr>
          <a:xfrm>
            <a:off x="1934331" y="771666"/>
            <a:ext cx="314325" cy="295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49"/>
          <p:cNvSpPr/>
          <p:nvPr/>
        </p:nvSpPr>
        <p:spPr>
          <a:xfrm>
            <a:off x="6518191" y="1751577"/>
            <a:ext cx="2503744" cy="3391923"/>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49"/>
          <p:cNvGrpSpPr/>
          <p:nvPr/>
        </p:nvGrpSpPr>
        <p:grpSpPr>
          <a:xfrm>
            <a:off x="6505809" y="3272228"/>
            <a:ext cx="471722" cy="1293909"/>
            <a:chOff x="7363972" y="-223337"/>
            <a:chExt cx="473051" cy="1254388"/>
          </a:xfrm>
        </p:grpSpPr>
        <p:sp>
          <p:nvSpPr>
            <p:cNvPr id="1158" name="Google Shape;1158;p49"/>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49"/>
            <p:cNvGrpSpPr/>
            <p:nvPr/>
          </p:nvGrpSpPr>
          <p:grpSpPr>
            <a:xfrm>
              <a:off x="7480824" y="52920"/>
              <a:ext cx="203693" cy="790830"/>
              <a:chOff x="4595979" y="4179496"/>
              <a:chExt cx="57502" cy="223253"/>
            </a:xfrm>
          </p:grpSpPr>
          <p:sp>
            <p:nvSpPr>
              <p:cNvPr id="1160" name="Google Shape;1160;p49"/>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9"/>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9"/>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9"/>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49"/>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49"/>
          <p:cNvGrpSpPr/>
          <p:nvPr/>
        </p:nvGrpSpPr>
        <p:grpSpPr>
          <a:xfrm>
            <a:off x="8172419" y="3194927"/>
            <a:ext cx="471722" cy="1293909"/>
            <a:chOff x="7363972" y="-223337"/>
            <a:chExt cx="473051" cy="1254388"/>
          </a:xfrm>
        </p:grpSpPr>
        <p:sp>
          <p:nvSpPr>
            <p:cNvPr id="1166" name="Google Shape;1166;p49"/>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49"/>
            <p:cNvGrpSpPr/>
            <p:nvPr/>
          </p:nvGrpSpPr>
          <p:grpSpPr>
            <a:xfrm>
              <a:off x="7480824" y="52920"/>
              <a:ext cx="203693" cy="790830"/>
              <a:chOff x="4595979" y="4179496"/>
              <a:chExt cx="57502" cy="223253"/>
            </a:xfrm>
          </p:grpSpPr>
          <p:sp>
            <p:nvSpPr>
              <p:cNvPr id="1168" name="Google Shape;1168;p49"/>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9"/>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9"/>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49"/>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49"/>
          <p:cNvGrpSpPr/>
          <p:nvPr/>
        </p:nvGrpSpPr>
        <p:grpSpPr>
          <a:xfrm>
            <a:off x="4422144" y="438257"/>
            <a:ext cx="3481247" cy="3993975"/>
            <a:chOff x="4422144" y="438257"/>
            <a:chExt cx="3481247" cy="3993975"/>
          </a:xfrm>
        </p:grpSpPr>
        <p:sp>
          <p:nvSpPr>
            <p:cNvPr id="1240" name="Google Shape;1240;p49"/>
            <p:cNvSpPr/>
            <p:nvPr/>
          </p:nvSpPr>
          <p:spPr>
            <a:xfrm>
              <a:off x="4422144" y="20906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9"/>
            <p:cNvSpPr/>
            <p:nvPr/>
          </p:nvSpPr>
          <p:spPr>
            <a:xfrm>
              <a:off x="4673269" y="4229932"/>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9"/>
            <p:cNvSpPr/>
            <p:nvPr/>
          </p:nvSpPr>
          <p:spPr>
            <a:xfrm>
              <a:off x="7699694" y="4382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49"/>
          <p:cNvSpPr txBox="1">
            <a:spLocks noGrp="1"/>
          </p:cNvSpPr>
          <p:nvPr>
            <p:ph type="title"/>
          </p:nvPr>
        </p:nvSpPr>
        <p:spPr>
          <a:xfrm>
            <a:off x="4828088" y="752197"/>
            <a:ext cx="3559918" cy="87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a:t>
            </a:r>
            <a:r>
              <a:rPr lang="en" dirty="0">
                <a:solidFill>
                  <a:schemeClr val="accent1"/>
                </a:solidFill>
              </a:rPr>
              <a:t>YOU</a:t>
            </a:r>
            <a:endParaRPr dirty="0">
              <a:solidFill>
                <a:schemeClr val="accent1"/>
              </a:solidFill>
            </a:endParaRPr>
          </a:p>
        </p:txBody>
      </p:sp>
      <p:pic>
        <p:nvPicPr>
          <p:cNvPr id="3" name="Picture 2">
            <a:extLst>
              <a:ext uri="{FF2B5EF4-FFF2-40B4-BE49-F238E27FC236}">
                <a16:creationId xmlns:a16="http://schemas.microsoft.com/office/drawing/2014/main" id="{92FE7E56-409D-056A-8BB7-CBFAD208ED86}"/>
              </a:ext>
            </a:extLst>
          </p:cNvPr>
          <p:cNvPicPr>
            <a:picLocks noChangeAspect="1"/>
          </p:cNvPicPr>
          <p:nvPr/>
        </p:nvPicPr>
        <p:blipFill>
          <a:blip r:embed="rId3"/>
          <a:stretch>
            <a:fillRect/>
          </a:stretch>
        </p:blipFill>
        <p:spPr>
          <a:xfrm>
            <a:off x="7644379" y="374729"/>
            <a:ext cx="314325" cy="295275"/>
          </a:xfrm>
          <a:prstGeom prst="rect">
            <a:avLst/>
          </a:prstGeom>
        </p:spPr>
      </p:pic>
      <p:pic>
        <p:nvPicPr>
          <p:cNvPr id="4" name="Picture 3">
            <a:extLst>
              <a:ext uri="{FF2B5EF4-FFF2-40B4-BE49-F238E27FC236}">
                <a16:creationId xmlns:a16="http://schemas.microsoft.com/office/drawing/2014/main" id="{D980FFA0-98A8-E8DD-C736-E028FEBBA5E4}"/>
              </a:ext>
            </a:extLst>
          </p:cNvPr>
          <p:cNvPicPr>
            <a:picLocks noChangeAspect="1"/>
          </p:cNvPicPr>
          <p:nvPr/>
        </p:nvPicPr>
        <p:blipFill>
          <a:blip r:embed="rId3"/>
          <a:stretch>
            <a:fillRect/>
          </a:stretch>
        </p:blipFill>
        <p:spPr>
          <a:xfrm>
            <a:off x="4662332" y="4193561"/>
            <a:ext cx="314325" cy="295275"/>
          </a:xfrm>
          <a:prstGeom prst="rect">
            <a:avLst/>
          </a:prstGeom>
        </p:spPr>
      </p:pic>
      <p:pic>
        <p:nvPicPr>
          <p:cNvPr id="5" name="Picture 4" descr="A flyer with a qr code and people&#10;&#10;Description automatically generated">
            <a:extLst>
              <a:ext uri="{FF2B5EF4-FFF2-40B4-BE49-F238E27FC236}">
                <a16:creationId xmlns:a16="http://schemas.microsoft.com/office/drawing/2014/main" id="{B5A95CA3-C269-2DC0-0ABC-6EB869D0DE57}"/>
              </a:ext>
            </a:extLst>
          </p:cNvPr>
          <p:cNvPicPr>
            <a:picLocks noChangeAspect="1"/>
          </p:cNvPicPr>
          <p:nvPr/>
        </p:nvPicPr>
        <p:blipFill>
          <a:blip r:embed="rId4"/>
          <a:stretch>
            <a:fillRect/>
          </a:stretch>
        </p:blipFill>
        <p:spPr>
          <a:xfrm>
            <a:off x="286503" y="678862"/>
            <a:ext cx="4325743" cy="4236315"/>
          </a:xfrm>
          <a:prstGeom prst="rect">
            <a:avLst/>
          </a:prstGeom>
          <a:ln w="28575">
            <a:solidFill>
              <a:schemeClr val="accent1"/>
            </a:solidFill>
          </a:ln>
        </p:spPr>
      </p:pic>
      <p:grpSp>
        <p:nvGrpSpPr>
          <p:cNvPr id="1173" name="Google Shape;1173;p49"/>
          <p:cNvGrpSpPr/>
          <p:nvPr/>
        </p:nvGrpSpPr>
        <p:grpSpPr>
          <a:xfrm>
            <a:off x="5524750" y="1498965"/>
            <a:ext cx="2513054" cy="3391923"/>
            <a:chOff x="2479979" y="2194432"/>
            <a:chExt cx="554346" cy="791718"/>
          </a:xfrm>
        </p:grpSpPr>
        <p:sp>
          <p:nvSpPr>
            <p:cNvPr id="1174" name="Google Shape;1174;p49"/>
            <p:cNvSpPr/>
            <p:nvPr/>
          </p:nvSpPr>
          <p:spPr>
            <a:xfrm>
              <a:off x="2479979" y="2194432"/>
              <a:ext cx="553695" cy="790852"/>
            </a:xfrm>
            <a:custGeom>
              <a:avLst/>
              <a:gdLst/>
              <a:ahLst/>
              <a:cxnLst/>
              <a:rect l="l" t="t" r="r" b="b"/>
              <a:pathLst>
                <a:path w="14097" h="20135" extrusionOk="0">
                  <a:moveTo>
                    <a:pt x="7049" y="0"/>
                  </a:moveTo>
                  <a:cubicBezTo>
                    <a:pt x="6460" y="0"/>
                    <a:pt x="5978" y="482"/>
                    <a:pt x="5978" y="1071"/>
                  </a:cubicBezTo>
                  <a:cubicBezTo>
                    <a:pt x="5978" y="1089"/>
                    <a:pt x="5978" y="1106"/>
                    <a:pt x="5978" y="1124"/>
                  </a:cubicBezTo>
                  <a:lnTo>
                    <a:pt x="4408" y="1124"/>
                  </a:lnTo>
                  <a:lnTo>
                    <a:pt x="4408" y="1481"/>
                  </a:lnTo>
                  <a:lnTo>
                    <a:pt x="269" y="1481"/>
                  </a:lnTo>
                  <a:cubicBezTo>
                    <a:pt x="117" y="1481"/>
                    <a:pt x="1" y="1597"/>
                    <a:pt x="1" y="1749"/>
                  </a:cubicBezTo>
                  <a:lnTo>
                    <a:pt x="1" y="19867"/>
                  </a:lnTo>
                  <a:cubicBezTo>
                    <a:pt x="1" y="20019"/>
                    <a:pt x="117" y="20135"/>
                    <a:pt x="269" y="20135"/>
                  </a:cubicBezTo>
                  <a:lnTo>
                    <a:pt x="13829" y="20135"/>
                  </a:lnTo>
                  <a:cubicBezTo>
                    <a:pt x="13980" y="20135"/>
                    <a:pt x="14096" y="20019"/>
                    <a:pt x="14096" y="19867"/>
                  </a:cubicBezTo>
                  <a:lnTo>
                    <a:pt x="14096" y="1749"/>
                  </a:lnTo>
                  <a:cubicBezTo>
                    <a:pt x="14096" y="1597"/>
                    <a:pt x="13980" y="1481"/>
                    <a:pt x="13829" y="1481"/>
                  </a:cubicBezTo>
                  <a:lnTo>
                    <a:pt x="9689" y="1481"/>
                  </a:lnTo>
                  <a:lnTo>
                    <a:pt x="9689" y="1124"/>
                  </a:lnTo>
                  <a:lnTo>
                    <a:pt x="8119" y="1124"/>
                  </a:lnTo>
                  <a:cubicBezTo>
                    <a:pt x="8119" y="1106"/>
                    <a:pt x="8119" y="1089"/>
                    <a:pt x="8119" y="1071"/>
                  </a:cubicBezTo>
                  <a:cubicBezTo>
                    <a:pt x="8119" y="482"/>
                    <a:pt x="7637" y="0"/>
                    <a:pt x="70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49"/>
            <p:cNvGrpSpPr/>
            <p:nvPr/>
          </p:nvGrpSpPr>
          <p:grpSpPr>
            <a:xfrm>
              <a:off x="2480525" y="2194434"/>
              <a:ext cx="553800" cy="791716"/>
              <a:chOff x="2793050" y="2669709"/>
              <a:chExt cx="553800" cy="791716"/>
            </a:xfrm>
          </p:grpSpPr>
          <p:sp>
            <p:nvSpPr>
              <p:cNvPr id="1176" name="Google Shape;1176;p49"/>
              <p:cNvSpPr/>
              <p:nvPr/>
            </p:nvSpPr>
            <p:spPr>
              <a:xfrm>
                <a:off x="2793050" y="2727925"/>
                <a:ext cx="553800" cy="733500"/>
              </a:xfrm>
              <a:prstGeom prst="roundRect">
                <a:avLst>
                  <a:gd name="adj" fmla="val 375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49"/>
              <p:cNvSpPr/>
              <p:nvPr/>
            </p:nvSpPr>
            <p:spPr>
              <a:xfrm>
                <a:off x="2966320" y="2669709"/>
                <a:ext cx="207817" cy="108288"/>
              </a:xfrm>
              <a:custGeom>
                <a:avLst/>
                <a:gdLst/>
                <a:ahLst/>
                <a:cxnLst/>
                <a:rect l="l" t="t" r="r" b="b"/>
                <a:pathLst>
                  <a:path w="5291" h="2757" extrusionOk="0">
                    <a:moveTo>
                      <a:pt x="2650" y="0"/>
                    </a:moveTo>
                    <a:cubicBezTo>
                      <a:pt x="2052" y="0"/>
                      <a:pt x="1580" y="482"/>
                      <a:pt x="1580" y="1071"/>
                    </a:cubicBezTo>
                    <a:cubicBezTo>
                      <a:pt x="1580" y="1089"/>
                      <a:pt x="1580" y="1106"/>
                      <a:pt x="1580" y="1124"/>
                    </a:cubicBezTo>
                    <a:lnTo>
                      <a:pt x="1" y="1124"/>
                    </a:lnTo>
                    <a:lnTo>
                      <a:pt x="1" y="2757"/>
                    </a:lnTo>
                    <a:lnTo>
                      <a:pt x="5291" y="2757"/>
                    </a:lnTo>
                    <a:lnTo>
                      <a:pt x="5291" y="1124"/>
                    </a:lnTo>
                    <a:lnTo>
                      <a:pt x="3721" y="1124"/>
                    </a:lnTo>
                    <a:cubicBezTo>
                      <a:pt x="3721" y="1106"/>
                      <a:pt x="3721" y="1089"/>
                      <a:pt x="3721" y="1071"/>
                    </a:cubicBezTo>
                    <a:cubicBezTo>
                      <a:pt x="3721" y="482"/>
                      <a:pt x="3239" y="0"/>
                      <a:pt x="2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9"/>
              <p:cNvSpPr/>
              <p:nvPr/>
            </p:nvSpPr>
            <p:spPr>
              <a:xfrm>
                <a:off x="3046562" y="2688287"/>
                <a:ext cx="47329" cy="46976"/>
              </a:xfrm>
              <a:custGeom>
                <a:avLst/>
                <a:gdLst/>
                <a:ahLst/>
                <a:cxnLst/>
                <a:rect l="l" t="t" r="r" b="b"/>
                <a:pathLst>
                  <a:path w="1205" h="1196" extrusionOk="0">
                    <a:moveTo>
                      <a:pt x="607" y="0"/>
                    </a:moveTo>
                    <a:cubicBezTo>
                      <a:pt x="268" y="0"/>
                      <a:pt x="1" y="268"/>
                      <a:pt x="1" y="598"/>
                    </a:cubicBezTo>
                    <a:cubicBezTo>
                      <a:pt x="1" y="928"/>
                      <a:pt x="268" y="1195"/>
                      <a:pt x="607" y="1195"/>
                    </a:cubicBezTo>
                    <a:cubicBezTo>
                      <a:pt x="937" y="1195"/>
                      <a:pt x="1205" y="928"/>
                      <a:pt x="1205" y="598"/>
                    </a:cubicBezTo>
                    <a:cubicBezTo>
                      <a:pt x="1205" y="268"/>
                      <a:pt x="937"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p:nvPr/>
            </p:nvSpPr>
            <p:spPr>
              <a:xfrm>
                <a:off x="2966320" y="2777955"/>
                <a:ext cx="207817" cy="4595"/>
              </a:xfrm>
              <a:custGeom>
                <a:avLst/>
                <a:gdLst/>
                <a:ahLst/>
                <a:cxnLst/>
                <a:rect l="l" t="t" r="r" b="b"/>
                <a:pathLst>
                  <a:path w="5291" h="117" extrusionOk="0">
                    <a:moveTo>
                      <a:pt x="1" y="1"/>
                    </a:moveTo>
                    <a:lnTo>
                      <a:pt x="1" y="117"/>
                    </a:lnTo>
                    <a:lnTo>
                      <a:pt x="5291" y="117"/>
                    </a:lnTo>
                    <a:lnTo>
                      <a:pt x="529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 name="Google Shape;1181;p49"/>
              <p:cNvGrpSpPr/>
              <p:nvPr/>
            </p:nvGrpSpPr>
            <p:grpSpPr>
              <a:xfrm>
                <a:off x="2880533" y="2876992"/>
                <a:ext cx="374839" cy="454088"/>
                <a:chOff x="2880533" y="2876992"/>
                <a:chExt cx="374839" cy="454088"/>
              </a:xfrm>
            </p:grpSpPr>
            <p:sp>
              <p:nvSpPr>
                <p:cNvPr id="1182" name="Google Shape;1182;p49"/>
                <p:cNvSpPr/>
                <p:nvPr/>
              </p:nvSpPr>
              <p:spPr>
                <a:xfrm>
                  <a:off x="2992880" y="2889330"/>
                  <a:ext cx="262492" cy="6363"/>
                </a:xfrm>
                <a:custGeom>
                  <a:avLst/>
                  <a:gdLst/>
                  <a:ahLst/>
                  <a:cxnLst/>
                  <a:rect l="l" t="t" r="r" b="b"/>
                  <a:pathLst>
                    <a:path w="6683" h="162" extrusionOk="0">
                      <a:moveTo>
                        <a:pt x="72" y="1"/>
                      </a:moveTo>
                      <a:cubicBezTo>
                        <a:pt x="28" y="1"/>
                        <a:pt x="1" y="36"/>
                        <a:pt x="1" y="81"/>
                      </a:cubicBezTo>
                      <a:cubicBezTo>
                        <a:pt x="1" y="126"/>
                        <a:pt x="28" y="161"/>
                        <a:pt x="72" y="161"/>
                      </a:cubicBezTo>
                      <a:lnTo>
                        <a:pt x="6611" y="161"/>
                      </a:lnTo>
                      <a:cubicBezTo>
                        <a:pt x="6656" y="161"/>
                        <a:pt x="6683" y="126"/>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9"/>
                <p:cNvSpPr/>
                <p:nvPr/>
              </p:nvSpPr>
              <p:spPr>
                <a:xfrm>
                  <a:off x="2992880" y="2902999"/>
                  <a:ext cx="262492" cy="6009"/>
                </a:xfrm>
                <a:custGeom>
                  <a:avLst/>
                  <a:gdLst/>
                  <a:ahLst/>
                  <a:cxnLst/>
                  <a:rect l="l" t="t" r="r" b="b"/>
                  <a:pathLst>
                    <a:path w="6683" h="153" extrusionOk="0">
                      <a:moveTo>
                        <a:pt x="72" y="1"/>
                      </a:moveTo>
                      <a:cubicBezTo>
                        <a:pt x="28" y="1"/>
                        <a:pt x="1" y="27"/>
                        <a:pt x="1" y="72"/>
                      </a:cubicBezTo>
                      <a:cubicBezTo>
                        <a:pt x="1" y="117"/>
                        <a:pt x="28" y="152"/>
                        <a:pt x="72" y="152"/>
                      </a:cubicBezTo>
                      <a:lnTo>
                        <a:pt x="6611" y="152"/>
                      </a:lnTo>
                      <a:cubicBezTo>
                        <a:pt x="6656" y="152"/>
                        <a:pt x="6683" y="117"/>
                        <a:pt x="6683" y="72"/>
                      </a:cubicBezTo>
                      <a:cubicBezTo>
                        <a:pt x="6683" y="2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9"/>
                <p:cNvSpPr/>
                <p:nvPr/>
              </p:nvSpPr>
              <p:spPr>
                <a:xfrm>
                  <a:off x="2992880" y="2916313"/>
                  <a:ext cx="262492" cy="6009"/>
                </a:xfrm>
                <a:custGeom>
                  <a:avLst/>
                  <a:gdLst/>
                  <a:ahLst/>
                  <a:cxnLst/>
                  <a:rect l="l" t="t" r="r" b="b"/>
                  <a:pathLst>
                    <a:path w="6683" h="153" extrusionOk="0">
                      <a:moveTo>
                        <a:pt x="72" y="1"/>
                      </a:moveTo>
                      <a:cubicBezTo>
                        <a:pt x="28" y="1"/>
                        <a:pt x="1" y="36"/>
                        <a:pt x="1" y="72"/>
                      </a:cubicBezTo>
                      <a:cubicBezTo>
                        <a:pt x="1" y="117"/>
                        <a:pt x="28" y="152"/>
                        <a:pt x="72" y="152"/>
                      </a:cubicBezTo>
                      <a:lnTo>
                        <a:pt x="6611" y="152"/>
                      </a:lnTo>
                      <a:cubicBezTo>
                        <a:pt x="6656" y="152"/>
                        <a:pt x="6683" y="117"/>
                        <a:pt x="6683" y="72"/>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9"/>
                <p:cNvSpPr/>
                <p:nvPr/>
              </p:nvSpPr>
              <p:spPr>
                <a:xfrm>
                  <a:off x="2992880" y="2929628"/>
                  <a:ext cx="262492" cy="6009"/>
                </a:xfrm>
                <a:custGeom>
                  <a:avLst/>
                  <a:gdLst/>
                  <a:ahLst/>
                  <a:cxnLst/>
                  <a:rect l="l" t="t" r="r" b="b"/>
                  <a:pathLst>
                    <a:path w="6683" h="153" extrusionOk="0">
                      <a:moveTo>
                        <a:pt x="72" y="1"/>
                      </a:moveTo>
                      <a:cubicBezTo>
                        <a:pt x="28" y="1"/>
                        <a:pt x="1" y="36"/>
                        <a:pt x="1" y="81"/>
                      </a:cubicBezTo>
                      <a:cubicBezTo>
                        <a:pt x="1" y="117"/>
                        <a:pt x="28" y="152"/>
                        <a:pt x="72" y="152"/>
                      </a:cubicBezTo>
                      <a:lnTo>
                        <a:pt x="6611" y="152"/>
                      </a:lnTo>
                      <a:cubicBezTo>
                        <a:pt x="6656" y="152"/>
                        <a:pt x="6683" y="117"/>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9"/>
                <p:cNvSpPr/>
                <p:nvPr/>
              </p:nvSpPr>
              <p:spPr>
                <a:xfrm>
                  <a:off x="2992880" y="3016193"/>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9"/>
                <p:cNvSpPr/>
                <p:nvPr/>
              </p:nvSpPr>
              <p:spPr>
                <a:xfrm>
                  <a:off x="2992880" y="3029508"/>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9"/>
                <p:cNvSpPr/>
                <p:nvPr/>
              </p:nvSpPr>
              <p:spPr>
                <a:xfrm>
                  <a:off x="2992880" y="3043176"/>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9"/>
                <p:cNvSpPr/>
                <p:nvPr/>
              </p:nvSpPr>
              <p:spPr>
                <a:xfrm>
                  <a:off x="2992880" y="3056491"/>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9"/>
                <p:cNvSpPr/>
                <p:nvPr/>
              </p:nvSpPr>
              <p:spPr>
                <a:xfrm>
                  <a:off x="2992880" y="3143017"/>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9"/>
                <p:cNvSpPr/>
                <p:nvPr/>
              </p:nvSpPr>
              <p:spPr>
                <a:xfrm>
                  <a:off x="2992880" y="3156332"/>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9"/>
                <p:cNvSpPr/>
                <p:nvPr/>
              </p:nvSpPr>
              <p:spPr>
                <a:xfrm>
                  <a:off x="2992880" y="3170000"/>
                  <a:ext cx="262492" cy="6009"/>
                </a:xfrm>
                <a:custGeom>
                  <a:avLst/>
                  <a:gdLst/>
                  <a:ahLst/>
                  <a:cxnLst/>
                  <a:rect l="l" t="t" r="r" b="b"/>
                  <a:pathLst>
                    <a:path w="6683" h="153" extrusionOk="0">
                      <a:moveTo>
                        <a:pt x="72" y="0"/>
                      </a:moveTo>
                      <a:cubicBezTo>
                        <a:pt x="28" y="0"/>
                        <a:pt x="1" y="27"/>
                        <a:pt x="1" y="72"/>
                      </a:cubicBezTo>
                      <a:cubicBezTo>
                        <a:pt x="1" y="116"/>
                        <a:pt x="28" y="152"/>
                        <a:pt x="72" y="152"/>
                      </a:cubicBezTo>
                      <a:lnTo>
                        <a:pt x="6611" y="152"/>
                      </a:lnTo>
                      <a:cubicBezTo>
                        <a:pt x="6656" y="152"/>
                        <a:pt x="6683" y="116"/>
                        <a:pt x="6683" y="72"/>
                      </a:cubicBezTo>
                      <a:cubicBezTo>
                        <a:pt x="6683" y="27"/>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9"/>
                <p:cNvSpPr/>
                <p:nvPr/>
              </p:nvSpPr>
              <p:spPr>
                <a:xfrm>
                  <a:off x="2992880" y="3183315"/>
                  <a:ext cx="262492" cy="6009"/>
                </a:xfrm>
                <a:custGeom>
                  <a:avLst/>
                  <a:gdLst/>
                  <a:ahLst/>
                  <a:cxnLst/>
                  <a:rect l="l" t="t" r="r" b="b"/>
                  <a:pathLst>
                    <a:path w="6683" h="153" extrusionOk="0">
                      <a:moveTo>
                        <a:pt x="72" y="0"/>
                      </a:moveTo>
                      <a:cubicBezTo>
                        <a:pt x="28" y="0"/>
                        <a:pt x="1" y="36"/>
                        <a:pt x="1" y="72"/>
                      </a:cubicBezTo>
                      <a:cubicBezTo>
                        <a:pt x="1" y="116"/>
                        <a:pt x="28" y="152"/>
                        <a:pt x="72" y="152"/>
                      </a:cubicBezTo>
                      <a:lnTo>
                        <a:pt x="6611" y="152"/>
                      </a:lnTo>
                      <a:cubicBezTo>
                        <a:pt x="6656" y="152"/>
                        <a:pt x="6683" y="116"/>
                        <a:pt x="6683" y="72"/>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9"/>
                <p:cNvSpPr/>
                <p:nvPr/>
              </p:nvSpPr>
              <p:spPr>
                <a:xfrm>
                  <a:off x="2992880" y="3269840"/>
                  <a:ext cx="262492" cy="6009"/>
                </a:xfrm>
                <a:custGeom>
                  <a:avLst/>
                  <a:gdLst/>
                  <a:ahLst/>
                  <a:cxnLst/>
                  <a:rect l="l" t="t" r="r" b="b"/>
                  <a:pathLst>
                    <a:path w="6683" h="153" extrusionOk="0">
                      <a:moveTo>
                        <a:pt x="72" y="1"/>
                      </a:moveTo>
                      <a:cubicBezTo>
                        <a:pt x="28" y="1"/>
                        <a:pt x="1" y="37"/>
                        <a:pt x="1" y="81"/>
                      </a:cubicBezTo>
                      <a:cubicBezTo>
                        <a:pt x="1" y="126"/>
                        <a:pt x="28" y="153"/>
                        <a:pt x="72" y="153"/>
                      </a:cubicBezTo>
                      <a:lnTo>
                        <a:pt x="6611" y="153"/>
                      </a:lnTo>
                      <a:cubicBezTo>
                        <a:pt x="6656" y="153"/>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9"/>
                <p:cNvSpPr/>
                <p:nvPr/>
              </p:nvSpPr>
              <p:spPr>
                <a:xfrm>
                  <a:off x="2992880" y="3283155"/>
                  <a:ext cx="262492" cy="6363"/>
                </a:xfrm>
                <a:custGeom>
                  <a:avLst/>
                  <a:gdLst/>
                  <a:ahLst/>
                  <a:cxnLst/>
                  <a:rect l="l" t="t" r="r" b="b"/>
                  <a:pathLst>
                    <a:path w="6683" h="162" extrusionOk="0">
                      <a:moveTo>
                        <a:pt x="72" y="1"/>
                      </a:moveTo>
                      <a:cubicBezTo>
                        <a:pt x="28" y="1"/>
                        <a:pt x="1" y="37"/>
                        <a:pt x="1" y="81"/>
                      </a:cubicBezTo>
                      <a:cubicBezTo>
                        <a:pt x="1" y="126"/>
                        <a:pt x="28" y="162"/>
                        <a:pt x="72" y="162"/>
                      </a:cubicBezTo>
                      <a:lnTo>
                        <a:pt x="6611" y="162"/>
                      </a:lnTo>
                      <a:cubicBezTo>
                        <a:pt x="6656" y="162"/>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9"/>
                <p:cNvSpPr/>
                <p:nvPr/>
              </p:nvSpPr>
              <p:spPr>
                <a:xfrm>
                  <a:off x="2992880" y="3296823"/>
                  <a:ext cx="262492" cy="6009"/>
                </a:xfrm>
                <a:custGeom>
                  <a:avLst/>
                  <a:gdLst/>
                  <a:ahLst/>
                  <a:cxnLst/>
                  <a:rect l="l" t="t" r="r" b="b"/>
                  <a:pathLst>
                    <a:path w="6683" h="153" extrusionOk="0">
                      <a:moveTo>
                        <a:pt x="72" y="1"/>
                      </a:moveTo>
                      <a:cubicBezTo>
                        <a:pt x="28" y="1"/>
                        <a:pt x="1" y="28"/>
                        <a:pt x="1" y="72"/>
                      </a:cubicBezTo>
                      <a:cubicBezTo>
                        <a:pt x="1" y="117"/>
                        <a:pt x="28" y="153"/>
                        <a:pt x="72" y="153"/>
                      </a:cubicBezTo>
                      <a:lnTo>
                        <a:pt x="6611" y="153"/>
                      </a:lnTo>
                      <a:cubicBezTo>
                        <a:pt x="6656" y="153"/>
                        <a:pt x="6683" y="117"/>
                        <a:pt x="6683" y="72"/>
                      </a:cubicBezTo>
                      <a:cubicBezTo>
                        <a:pt x="6683" y="28"/>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9"/>
                <p:cNvSpPr/>
                <p:nvPr/>
              </p:nvSpPr>
              <p:spPr>
                <a:xfrm>
                  <a:off x="2992880" y="3310138"/>
                  <a:ext cx="262492" cy="6009"/>
                </a:xfrm>
                <a:custGeom>
                  <a:avLst/>
                  <a:gdLst/>
                  <a:ahLst/>
                  <a:cxnLst/>
                  <a:rect l="l" t="t" r="r" b="b"/>
                  <a:pathLst>
                    <a:path w="6683" h="153" extrusionOk="0">
                      <a:moveTo>
                        <a:pt x="72" y="1"/>
                      </a:moveTo>
                      <a:cubicBezTo>
                        <a:pt x="28" y="1"/>
                        <a:pt x="1" y="37"/>
                        <a:pt x="1" y="72"/>
                      </a:cubicBezTo>
                      <a:cubicBezTo>
                        <a:pt x="1" y="117"/>
                        <a:pt x="28" y="153"/>
                        <a:pt x="72" y="153"/>
                      </a:cubicBezTo>
                      <a:lnTo>
                        <a:pt x="6611" y="153"/>
                      </a:lnTo>
                      <a:cubicBezTo>
                        <a:pt x="6656" y="153"/>
                        <a:pt x="6683" y="117"/>
                        <a:pt x="6683" y="72"/>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9"/>
                <p:cNvSpPr/>
                <p:nvPr/>
              </p:nvSpPr>
              <p:spPr>
                <a:xfrm>
                  <a:off x="2880533" y="2876992"/>
                  <a:ext cx="76200" cy="762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9"/>
                <p:cNvSpPr/>
                <p:nvPr/>
              </p:nvSpPr>
              <p:spPr>
                <a:xfrm>
                  <a:off x="2880533" y="3001242"/>
                  <a:ext cx="76200" cy="762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9"/>
                <p:cNvSpPr/>
                <p:nvPr/>
              </p:nvSpPr>
              <p:spPr>
                <a:xfrm>
                  <a:off x="2880533" y="3126780"/>
                  <a:ext cx="76200" cy="762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9"/>
                <p:cNvSpPr/>
                <p:nvPr/>
              </p:nvSpPr>
              <p:spPr>
                <a:xfrm>
                  <a:off x="2880533" y="3254880"/>
                  <a:ext cx="76200" cy="762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49"/>
              <p:cNvSpPr/>
              <p:nvPr/>
            </p:nvSpPr>
            <p:spPr>
              <a:xfrm>
                <a:off x="2831942" y="2756934"/>
                <a:ext cx="481864" cy="683590"/>
              </a:xfrm>
              <a:custGeom>
                <a:avLst/>
                <a:gdLst/>
                <a:ahLst/>
                <a:cxnLst/>
                <a:rect l="l" t="t" r="r" b="b"/>
                <a:pathLst>
                  <a:path w="12464" h="16942" extrusionOk="0">
                    <a:moveTo>
                      <a:pt x="580" y="1"/>
                    </a:moveTo>
                    <a:cubicBezTo>
                      <a:pt x="259" y="1"/>
                      <a:pt x="0" y="259"/>
                      <a:pt x="0" y="571"/>
                    </a:cubicBezTo>
                    <a:lnTo>
                      <a:pt x="0" y="16362"/>
                    </a:lnTo>
                    <a:cubicBezTo>
                      <a:pt x="0" y="16683"/>
                      <a:pt x="259" y="16941"/>
                      <a:pt x="580" y="16941"/>
                    </a:cubicBezTo>
                    <a:lnTo>
                      <a:pt x="11892" y="16941"/>
                    </a:lnTo>
                    <a:cubicBezTo>
                      <a:pt x="12204" y="16941"/>
                      <a:pt x="12463" y="16683"/>
                      <a:pt x="12463" y="16362"/>
                    </a:cubicBezTo>
                    <a:lnTo>
                      <a:pt x="12463" y="571"/>
                    </a:lnTo>
                    <a:cubicBezTo>
                      <a:pt x="12463" y="259"/>
                      <a:pt x="12204" y="1"/>
                      <a:pt x="11892" y="1"/>
                    </a:cubicBezTo>
                    <a:close/>
                  </a:path>
                </a:pathLst>
              </a:custGeom>
              <a:solidFill>
                <a:schemeClr val="accent6"/>
              </a:solid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b="1" dirty="0">
                    <a:latin typeface="Nunito" pitchFamily="2" charset="0"/>
                  </a:rPr>
                  <a:t>Prof. Manjari Maheshwari </a:t>
                </a:r>
                <a:r>
                  <a:rPr lang="en-US" sz="1100" dirty="0">
                    <a:latin typeface="Nunito" pitchFamily="2" charset="0"/>
                  </a:rPr>
                  <a:t>for being the best guide throughout the project.</a:t>
                </a:r>
              </a:p>
              <a:p>
                <a:pPr marL="171450" lvl="0" indent="-171450" algn="l" rtl="0">
                  <a:spcBef>
                    <a:spcPts val="0"/>
                  </a:spcBef>
                  <a:spcAft>
                    <a:spcPts val="0"/>
                  </a:spcAft>
                  <a:buFont typeface="Arial" panose="020B0604020202020204" pitchFamily="34" charset="0"/>
                  <a:buChar char="•"/>
                </a:pPr>
                <a:endParaRPr lang="en-US" sz="1100" dirty="0">
                  <a:latin typeface="Nunito" pitchFamily="2" charset="0"/>
                </a:endParaRPr>
              </a:p>
              <a:p>
                <a:pPr marL="171450" lvl="0" indent="-171450" algn="l" rtl="0">
                  <a:spcBef>
                    <a:spcPts val="0"/>
                  </a:spcBef>
                  <a:spcAft>
                    <a:spcPts val="0"/>
                  </a:spcAft>
                  <a:buFont typeface="Arial" panose="020B0604020202020204" pitchFamily="34" charset="0"/>
                  <a:buChar char="•"/>
                </a:pPr>
                <a:r>
                  <a:rPr lang="en-US" sz="1100" b="1" dirty="0">
                    <a:latin typeface="Nunito" pitchFamily="2" charset="0"/>
                  </a:rPr>
                  <a:t>Chairperson Ruth Sussanah </a:t>
                </a:r>
                <a:r>
                  <a:rPr lang="en-US" sz="1100" dirty="0">
                    <a:latin typeface="Nunito" pitchFamily="2" charset="0"/>
                  </a:rPr>
                  <a:t>for making this project possible.</a:t>
                </a:r>
              </a:p>
              <a:p>
                <a:pPr marL="171450" lvl="0" indent="-171450" algn="l" rtl="0">
                  <a:spcBef>
                    <a:spcPts val="0"/>
                  </a:spcBef>
                  <a:spcAft>
                    <a:spcPts val="0"/>
                  </a:spcAft>
                  <a:buFont typeface="Arial" panose="020B0604020202020204" pitchFamily="34" charset="0"/>
                  <a:buChar char="•"/>
                </a:pPr>
                <a:endParaRPr lang="en-US" sz="1100" dirty="0">
                  <a:latin typeface="Nunito" pitchFamily="2" charset="0"/>
                </a:endParaRPr>
              </a:p>
              <a:p>
                <a:pPr marL="171450" lvl="0" indent="-171450" algn="l" rtl="0">
                  <a:spcBef>
                    <a:spcPts val="0"/>
                  </a:spcBef>
                  <a:spcAft>
                    <a:spcPts val="0"/>
                  </a:spcAft>
                  <a:buFont typeface="Arial" panose="020B0604020202020204" pitchFamily="34" charset="0"/>
                  <a:buChar char="•"/>
                </a:pPr>
                <a:r>
                  <a:rPr lang="en-US" sz="1100" b="1" dirty="0">
                    <a:latin typeface="Nunito" pitchFamily="2" charset="0"/>
                  </a:rPr>
                  <a:t>Prof. Amit Sharma </a:t>
                </a:r>
                <a:r>
                  <a:rPr lang="en-US" sz="1100" dirty="0">
                    <a:latin typeface="Nunito" pitchFamily="2" charset="0"/>
                  </a:rPr>
                  <a:t>and team.</a:t>
                </a:r>
              </a:p>
              <a:p>
                <a:pPr marL="171450" lvl="0" indent="-171450" algn="l" rtl="0">
                  <a:spcBef>
                    <a:spcPts val="0"/>
                  </a:spcBef>
                  <a:spcAft>
                    <a:spcPts val="0"/>
                  </a:spcAft>
                  <a:buFont typeface="Arial" panose="020B0604020202020204" pitchFamily="34" charset="0"/>
                  <a:buChar char="•"/>
                </a:pPr>
                <a:endParaRPr lang="en-US" sz="1100" dirty="0">
                  <a:latin typeface="Nunito" pitchFamily="2" charset="0"/>
                </a:endParaRPr>
              </a:p>
              <a:p>
                <a:pPr marL="171450" lvl="0" indent="-171450" algn="l" rtl="0">
                  <a:spcBef>
                    <a:spcPts val="0"/>
                  </a:spcBef>
                  <a:spcAft>
                    <a:spcPts val="0"/>
                  </a:spcAft>
                  <a:buFont typeface="Arial" panose="020B0604020202020204" pitchFamily="34" charset="0"/>
                  <a:buChar char="•"/>
                </a:pPr>
                <a:r>
                  <a:rPr lang="en-US" sz="1100" b="1" dirty="0">
                    <a:latin typeface="Nunito" pitchFamily="2" charset="0"/>
                  </a:rPr>
                  <a:t>Melissa McNamara </a:t>
                </a:r>
                <a:r>
                  <a:rPr lang="en-US" sz="1100" dirty="0">
                    <a:latin typeface="Nunito" pitchFamily="2" charset="0"/>
                  </a:rPr>
                  <a:t>for helping us get the schedules.</a:t>
                </a:r>
              </a:p>
              <a:p>
                <a:pPr marL="171450" lvl="0" indent="-171450" algn="l" rtl="0">
                  <a:spcBef>
                    <a:spcPts val="0"/>
                  </a:spcBef>
                  <a:spcAft>
                    <a:spcPts val="0"/>
                  </a:spcAft>
                  <a:buFont typeface="Arial" panose="020B0604020202020204" pitchFamily="34" charset="0"/>
                  <a:buChar char="•"/>
                </a:pPr>
                <a:endParaRPr lang="en-US" sz="1100" dirty="0">
                  <a:latin typeface="Nunito" pitchFamily="2" charset="0"/>
                </a:endParaRPr>
              </a:p>
              <a:p>
                <a:pPr marL="171450" lvl="0" indent="-171450" algn="l" rtl="0">
                  <a:spcBef>
                    <a:spcPts val="0"/>
                  </a:spcBef>
                  <a:spcAft>
                    <a:spcPts val="0"/>
                  </a:spcAft>
                  <a:buFont typeface="Arial" panose="020B0604020202020204" pitchFamily="34" charset="0"/>
                  <a:buChar char="•"/>
                </a:pPr>
                <a:r>
                  <a:rPr lang="en-US" sz="1100" b="1" dirty="0">
                    <a:latin typeface="Nunito" pitchFamily="2" charset="0"/>
                  </a:rPr>
                  <a:t>All the students </a:t>
                </a:r>
                <a:r>
                  <a:rPr lang="en-US" sz="1100" dirty="0">
                    <a:latin typeface="Nunito" pitchFamily="2" charset="0"/>
                  </a:rPr>
                  <a:t>for participating in the survey.</a:t>
                </a:r>
              </a:p>
              <a:p>
                <a:pPr marL="171450" lvl="0" indent="-171450" algn="l" rtl="0">
                  <a:spcBef>
                    <a:spcPts val="0"/>
                  </a:spcBef>
                  <a:spcAft>
                    <a:spcPts val="0"/>
                  </a:spcAft>
                  <a:buFont typeface="Arial" panose="020B0604020202020204" pitchFamily="34" charset="0"/>
                  <a:buChar char="•"/>
                </a:pPr>
                <a:endParaRPr lang="en-US" sz="1100" dirty="0">
                  <a:latin typeface="Nunito" pitchFamily="2" charset="0"/>
                </a:endParaRPr>
              </a:p>
              <a:p>
                <a:pPr marL="0" lvl="0" indent="0" algn="l" rtl="0">
                  <a:spcBef>
                    <a:spcPts val="0"/>
                  </a:spcBef>
                  <a:spcAft>
                    <a:spcPts val="0"/>
                  </a:spcAft>
                  <a:buNone/>
                </a:pPr>
                <a:endParaRPr sz="1100" dirty="0">
                  <a:latin typeface="Nunito" pitchFamily="2" charset="0"/>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418" name="Google Shape;418;p30"/>
          <p:cNvSpPr txBox="1">
            <a:spLocks noGrp="1"/>
          </p:cNvSpPr>
          <p:nvPr>
            <p:ph type="ctrTitle"/>
          </p:nvPr>
        </p:nvSpPr>
        <p:spPr>
          <a:xfrm>
            <a:off x="745068" y="153507"/>
            <a:ext cx="7227414" cy="15533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Student</a:t>
            </a:r>
            <a:r>
              <a:rPr lang="en" dirty="0">
                <a:solidFill>
                  <a:schemeClr val="accent1"/>
                </a:solidFill>
              </a:rPr>
              <a:t> Behaviour</a:t>
            </a:r>
            <a:br>
              <a:rPr lang="en" dirty="0">
                <a:solidFill>
                  <a:schemeClr val="accent1"/>
                </a:solidFill>
              </a:rPr>
            </a:br>
            <a:r>
              <a:rPr lang="en" dirty="0">
                <a:solidFill>
                  <a:schemeClr val="accent1"/>
                </a:solidFill>
              </a:rPr>
              <a:t>Analysis</a:t>
            </a:r>
            <a:endParaRPr dirty="0">
              <a:solidFill>
                <a:schemeClr val="accent1"/>
              </a:solidFill>
            </a:endParaRPr>
          </a:p>
        </p:txBody>
      </p:sp>
      <p:sp>
        <p:nvSpPr>
          <p:cNvPr id="419" name="Google Shape;419;p30"/>
          <p:cNvSpPr txBox="1">
            <a:spLocks noGrp="1"/>
          </p:cNvSpPr>
          <p:nvPr>
            <p:ph type="subTitle" idx="1"/>
          </p:nvPr>
        </p:nvSpPr>
        <p:spPr>
          <a:xfrm>
            <a:off x="3144226" y="1657192"/>
            <a:ext cx="2542664" cy="475800"/>
          </a:xfrm>
          <a:prstGeom prst="rect">
            <a:avLst/>
          </a:prstGeom>
          <a:solidFill>
            <a:schemeClr val="dk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Capstone Project Group 8</a:t>
            </a:r>
            <a:endParaRPr dirty="0"/>
          </a:p>
        </p:txBody>
      </p:sp>
      <p:sp>
        <p:nvSpPr>
          <p:cNvPr id="3" name="TextBox 2">
            <a:extLst>
              <a:ext uri="{FF2B5EF4-FFF2-40B4-BE49-F238E27FC236}">
                <a16:creationId xmlns:a16="http://schemas.microsoft.com/office/drawing/2014/main" id="{E453A742-DCE3-812D-58E2-FF5974FBE990}"/>
              </a:ext>
            </a:extLst>
          </p:cNvPr>
          <p:cNvSpPr txBox="1"/>
          <p:nvPr/>
        </p:nvSpPr>
        <p:spPr>
          <a:xfrm>
            <a:off x="264161" y="4208139"/>
            <a:ext cx="1402079" cy="623248"/>
          </a:xfrm>
          <a:prstGeom prst="rect">
            <a:avLst/>
          </a:prstGeom>
          <a:noFill/>
        </p:spPr>
        <p:txBody>
          <a:bodyPr wrap="square">
            <a:spAutoFit/>
          </a:bodyPr>
          <a:lstStyle/>
          <a:p>
            <a:pPr algn="ctr">
              <a:lnSpc>
                <a:spcPct val="150000"/>
              </a:lnSpc>
            </a:pPr>
            <a:r>
              <a:rPr lang="en-US" sz="1200" b="1" dirty="0">
                <a:solidFill>
                  <a:schemeClr val="tx1"/>
                </a:solidFill>
                <a:latin typeface="Nunito" pitchFamily="2" charset="0"/>
              </a:rPr>
              <a:t>Archit Navadiya </a:t>
            </a:r>
            <a:r>
              <a:rPr lang="en-US" sz="1200" dirty="0">
                <a:solidFill>
                  <a:schemeClr val="tx1"/>
                </a:solidFill>
                <a:latin typeface="Nunito" pitchFamily="2" charset="0"/>
              </a:rPr>
              <a:t>(0815897)</a:t>
            </a:r>
          </a:p>
        </p:txBody>
      </p:sp>
      <p:pic>
        <p:nvPicPr>
          <p:cNvPr id="34" name="Picture 33" descr="A person standing in front of water&#10;&#10;Description automatically generated">
            <a:extLst>
              <a:ext uri="{FF2B5EF4-FFF2-40B4-BE49-F238E27FC236}">
                <a16:creationId xmlns:a16="http://schemas.microsoft.com/office/drawing/2014/main" id="{8F59FFB8-0D9B-D1B1-A6B6-53BBD0ACB025}"/>
              </a:ext>
            </a:extLst>
          </p:cNvPr>
          <p:cNvPicPr>
            <a:picLocks noChangeAspect="1"/>
          </p:cNvPicPr>
          <p:nvPr/>
        </p:nvPicPr>
        <p:blipFill>
          <a:blip r:embed="rId3"/>
          <a:stretch>
            <a:fillRect/>
          </a:stretch>
        </p:blipFill>
        <p:spPr>
          <a:xfrm>
            <a:off x="1918032" y="2385521"/>
            <a:ext cx="1758342" cy="1758342"/>
          </a:xfrm>
          <a:prstGeom prst="rect">
            <a:avLst/>
          </a:prstGeom>
        </p:spPr>
      </p:pic>
      <p:sp>
        <p:nvSpPr>
          <p:cNvPr id="35" name="TextBox 34">
            <a:extLst>
              <a:ext uri="{FF2B5EF4-FFF2-40B4-BE49-F238E27FC236}">
                <a16:creationId xmlns:a16="http://schemas.microsoft.com/office/drawing/2014/main" id="{0180397A-FB02-E824-3E03-66DA907AFA11}"/>
              </a:ext>
            </a:extLst>
          </p:cNvPr>
          <p:cNvSpPr txBox="1"/>
          <p:nvPr/>
        </p:nvSpPr>
        <p:spPr>
          <a:xfrm>
            <a:off x="2128809" y="4210038"/>
            <a:ext cx="1236456" cy="623248"/>
          </a:xfrm>
          <a:prstGeom prst="rect">
            <a:avLst/>
          </a:prstGeom>
          <a:noFill/>
        </p:spPr>
        <p:txBody>
          <a:bodyPr wrap="square">
            <a:spAutoFit/>
          </a:bodyPr>
          <a:lstStyle/>
          <a:p>
            <a:pPr algn="ctr">
              <a:lnSpc>
                <a:spcPct val="150000"/>
              </a:lnSpc>
            </a:pPr>
            <a:r>
              <a:rPr lang="en-US" sz="1200" b="1" dirty="0" err="1">
                <a:solidFill>
                  <a:schemeClr val="tx1"/>
                </a:solidFill>
                <a:latin typeface="Nunito" pitchFamily="2" charset="0"/>
              </a:rPr>
              <a:t>Dhrumil</a:t>
            </a:r>
            <a:r>
              <a:rPr lang="en-US" sz="1200" b="1" dirty="0">
                <a:solidFill>
                  <a:schemeClr val="tx1"/>
                </a:solidFill>
                <a:latin typeface="Nunito" pitchFamily="2" charset="0"/>
              </a:rPr>
              <a:t> Patel </a:t>
            </a:r>
            <a:r>
              <a:rPr lang="en-US" sz="1200" dirty="0">
                <a:solidFill>
                  <a:schemeClr val="tx1"/>
                </a:solidFill>
                <a:latin typeface="Nunito" pitchFamily="2" charset="0"/>
              </a:rPr>
              <a:t>(0813662)</a:t>
            </a:r>
          </a:p>
        </p:txBody>
      </p:sp>
      <p:pic>
        <p:nvPicPr>
          <p:cNvPr id="38" name="Picture 37" descr="A person standing next to a door&#10;&#10;Description automatically generated">
            <a:extLst>
              <a:ext uri="{FF2B5EF4-FFF2-40B4-BE49-F238E27FC236}">
                <a16:creationId xmlns:a16="http://schemas.microsoft.com/office/drawing/2014/main" id="{02AFB77E-9309-5D9E-2305-EF076E70FB78}"/>
              </a:ext>
            </a:extLst>
          </p:cNvPr>
          <p:cNvPicPr>
            <a:picLocks noChangeAspect="1"/>
          </p:cNvPicPr>
          <p:nvPr/>
        </p:nvPicPr>
        <p:blipFill>
          <a:blip r:embed="rId4"/>
          <a:stretch>
            <a:fillRect/>
          </a:stretch>
        </p:blipFill>
        <p:spPr>
          <a:xfrm>
            <a:off x="81281" y="2385521"/>
            <a:ext cx="1758342" cy="1758342"/>
          </a:xfrm>
          <a:prstGeom prst="rect">
            <a:avLst/>
          </a:prstGeom>
        </p:spPr>
      </p:pic>
      <p:sp>
        <p:nvSpPr>
          <p:cNvPr id="40" name="TextBox 39">
            <a:extLst>
              <a:ext uri="{FF2B5EF4-FFF2-40B4-BE49-F238E27FC236}">
                <a16:creationId xmlns:a16="http://schemas.microsoft.com/office/drawing/2014/main" id="{8142FC53-32E1-A991-1899-95924CC4F3B0}"/>
              </a:ext>
            </a:extLst>
          </p:cNvPr>
          <p:cNvSpPr txBox="1"/>
          <p:nvPr/>
        </p:nvSpPr>
        <p:spPr>
          <a:xfrm>
            <a:off x="3842240" y="4288930"/>
            <a:ext cx="1459518" cy="461665"/>
          </a:xfrm>
          <a:prstGeom prst="rect">
            <a:avLst/>
          </a:prstGeom>
          <a:noFill/>
        </p:spPr>
        <p:txBody>
          <a:bodyPr wrap="square">
            <a:spAutoFit/>
          </a:bodyPr>
          <a:lstStyle/>
          <a:p>
            <a:pPr algn="ctr"/>
            <a:r>
              <a:rPr lang="en-US" sz="1200" b="1" i="0" dirty="0" err="1">
                <a:solidFill>
                  <a:srgbClr val="1A1F38"/>
                </a:solidFill>
                <a:effectLst/>
                <a:latin typeface="Nunito" pitchFamily="2" charset="0"/>
                <a:ea typeface="Arial" panose="020B0604020202020204" pitchFamily="34" charset="0"/>
                <a:cs typeface="Arial" panose="020B0604020202020204" pitchFamily="34" charset="0"/>
              </a:rPr>
              <a:t>Bhumit</a:t>
            </a:r>
            <a:r>
              <a:rPr lang="en-US" sz="1200" b="1" i="0" dirty="0">
                <a:solidFill>
                  <a:srgbClr val="1A1F38"/>
                </a:solidFill>
                <a:effectLst/>
                <a:latin typeface="Nunito" pitchFamily="2" charset="0"/>
                <a:ea typeface="Arial" panose="020B0604020202020204" pitchFamily="34" charset="0"/>
                <a:cs typeface="Arial" panose="020B0604020202020204" pitchFamily="34" charset="0"/>
              </a:rPr>
              <a:t> Navadiya </a:t>
            </a:r>
            <a:r>
              <a:rPr lang="en-US" sz="1200" b="0" i="0" dirty="0">
                <a:solidFill>
                  <a:srgbClr val="1A1F38"/>
                </a:solidFill>
                <a:effectLst/>
                <a:latin typeface="Nunito" pitchFamily="2" charset="0"/>
                <a:ea typeface="Arial" panose="020B0604020202020204" pitchFamily="34" charset="0"/>
                <a:cs typeface="Arial" panose="020B0604020202020204" pitchFamily="34" charset="0"/>
              </a:rPr>
              <a:t>(0812548</a:t>
            </a:r>
            <a:endParaRPr lang="en-IN" sz="1200" dirty="0"/>
          </a:p>
        </p:txBody>
      </p:sp>
      <p:pic>
        <p:nvPicPr>
          <p:cNvPr id="42" name="Picture 41" descr="A person with a beard&#10;&#10;Description automatically generated">
            <a:extLst>
              <a:ext uri="{FF2B5EF4-FFF2-40B4-BE49-F238E27FC236}">
                <a16:creationId xmlns:a16="http://schemas.microsoft.com/office/drawing/2014/main" id="{C565E546-E04C-E2D1-82AE-CC8B3A8EE659}"/>
              </a:ext>
            </a:extLst>
          </p:cNvPr>
          <p:cNvPicPr>
            <a:picLocks noChangeAspect="1"/>
          </p:cNvPicPr>
          <p:nvPr/>
        </p:nvPicPr>
        <p:blipFill>
          <a:blip r:embed="rId5"/>
          <a:stretch>
            <a:fillRect/>
          </a:stretch>
        </p:blipFill>
        <p:spPr>
          <a:xfrm>
            <a:off x="3793123" y="2382925"/>
            <a:ext cx="1557753" cy="1760938"/>
          </a:xfrm>
          <a:prstGeom prst="rect">
            <a:avLst/>
          </a:prstGeom>
        </p:spPr>
      </p:pic>
      <p:sp>
        <p:nvSpPr>
          <p:cNvPr id="44" name="TextBox 43">
            <a:extLst>
              <a:ext uri="{FF2B5EF4-FFF2-40B4-BE49-F238E27FC236}">
                <a16:creationId xmlns:a16="http://schemas.microsoft.com/office/drawing/2014/main" id="{A4A46B28-902E-0F30-ECAF-5F57B2F68C0B}"/>
              </a:ext>
            </a:extLst>
          </p:cNvPr>
          <p:cNvSpPr txBox="1"/>
          <p:nvPr/>
        </p:nvSpPr>
        <p:spPr>
          <a:xfrm>
            <a:off x="5778733" y="4288930"/>
            <a:ext cx="1134779" cy="461665"/>
          </a:xfrm>
          <a:prstGeom prst="rect">
            <a:avLst/>
          </a:prstGeom>
          <a:noFill/>
        </p:spPr>
        <p:txBody>
          <a:bodyPr wrap="square">
            <a:spAutoFit/>
          </a:bodyPr>
          <a:lstStyle/>
          <a:p>
            <a:pPr algn="ctr"/>
            <a:r>
              <a:rPr lang="en-US" sz="1200" b="1" i="0" dirty="0" err="1">
                <a:solidFill>
                  <a:srgbClr val="1A1F38"/>
                </a:solidFill>
                <a:effectLst/>
                <a:latin typeface="Nunito" pitchFamily="2" charset="0"/>
                <a:ea typeface="Arial" panose="020B0604020202020204" pitchFamily="34" charset="0"/>
                <a:cs typeface="Arial" panose="020B0604020202020204" pitchFamily="34" charset="0"/>
              </a:rPr>
              <a:t>Arbaz</a:t>
            </a:r>
            <a:r>
              <a:rPr lang="en-US" sz="1200" b="1" i="0" dirty="0">
                <a:solidFill>
                  <a:srgbClr val="1A1F38"/>
                </a:solidFill>
                <a:effectLst/>
                <a:latin typeface="Nunito" pitchFamily="2" charset="0"/>
                <a:ea typeface="Arial" panose="020B0604020202020204" pitchFamily="34" charset="0"/>
                <a:cs typeface="Arial" panose="020B0604020202020204" pitchFamily="34" charset="0"/>
              </a:rPr>
              <a:t> Shaikh </a:t>
            </a:r>
            <a:r>
              <a:rPr lang="en-US" sz="1200" b="0" i="0" dirty="0">
                <a:solidFill>
                  <a:srgbClr val="1A1F38"/>
                </a:solidFill>
                <a:effectLst/>
                <a:latin typeface="Nunito" pitchFamily="2" charset="0"/>
                <a:ea typeface="Arial" panose="020B0604020202020204" pitchFamily="34" charset="0"/>
                <a:cs typeface="Arial" panose="020B0604020202020204" pitchFamily="34" charset="0"/>
              </a:rPr>
              <a:t>(0823127)</a:t>
            </a:r>
            <a:endParaRPr lang="en-IN" sz="1200" dirty="0"/>
          </a:p>
        </p:txBody>
      </p:sp>
      <p:pic>
        <p:nvPicPr>
          <p:cNvPr id="46" name="Picture 45" descr="A person taking a selfie&#10;&#10;Description automatically generated">
            <a:extLst>
              <a:ext uri="{FF2B5EF4-FFF2-40B4-BE49-F238E27FC236}">
                <a16:creationId xmlns:a16="http://schemas.microsoft.com/office/drawing/2014/main" id="{A0179DC7-8F14-8821-E3D9-8CBE6A7EE9E9}"/>
              </a:ext>
            </a:extLst>
          </p:cNvPr>
          <p:cNvPicPr>
            <a:picLocks noChangeAspect="1"/>
          </p:cNvPicPr>
          <p:nvPr/>
        </p:nvPicPr>
        <p:blipFill>
          <a:blip r:embed="rId6"/>
          <a:stretch>
            <a:fillRect/>
          </a:stretch>
        </p:blipFill>
        <p:spPr>
          <a:xfrm>
            <a:off x="5466279" y="2382925"/>
            <a:ext cx="1759689" cy="1759689"/>
          </a:xfrm>
          <a:prstGeom prst="rect">
            <a:avLst/>
          </a:prstGeom>
        </p:spPr>
      </p:pic>
      <p:pic>
        <p:nvPicPr>
          <p:cNvPr id="48" name="Picture 47" descr="A person in a blue shirt&#10;&#10;Description automatically generated">
            <a:extLst>
              <a:ext uri="{FF2B5EF4-FFF2-40B4-BE49-F238E27FC236}">
                <a16:creationId xmlns:a16="http://schemas.microsoft.com/office/drawing/2014/main" id="{251ABEFF-0100-1DD7-D654-2468072F1144}"/>
              </a:ext>
            </a:extLst>
          </p:cNvPr>
          <p:cNvPicPr>
            <a:picLocks noChangeAspect="1"/>
          </p:cNvPicPr>
          <p:nvPr/>
        </p:nvPicPr>
        <p:blipFill>
          <a:blip r:embed="rId7"/>
          <a:stretch>
            <a:fillRect/>
          </a:stretch>
        </p:blipFill>
        <p:spPr>
          <a:xfrm>
            <a:off x="7341371" y="2382925"/>
            <a:ext cx="1759689" cy="1759689"/>
          </a:xfrm>
          <a:prstGeom prst="rect">
            <a:avLst/>
          </a:prstGeom>
        </p:spPr>
      </p:pic>
      <p:sp>
        <p:nvSpPr>
          <p:cNvPr id="50" name="TextBox 49">
            <a:extLst>
              <a:ext uri="{FF2B5EF4-FFF2-40B4-BE49-F238E27FC236}">
                <a16:creationId xmlns:a16="http://schemas.microsoft.com/office/drawing/2014/main" id="{A179C491-92BB-8822-7C1C-86AD4D3A689B}"/>
              </a:ext>
            </a:extLst>
          </p:cNvPr>
          <p:cNvSpPr txBox="1"/>
          <p:nvPr/>
        </p:nvSpPr>
        <p:spPr>
          <a:xfrm>
            <a:off x="7758935" y="4277996"/>
            <a:ext cx="924560" cy="461665"/>
          </a:xfrm>
          <a:prstGeom prst="rect">
            <a:avLst/>
          </a:prstGeom>
          <a:noFill/>
        </p:spPr>
        <p:txBody>
          <a:bodyPr wrap="square">
            <a:spAutoFit/>
          </a:bodyPr>
          <a:lstStyle/>
          <a:p>
            <a:pPr algn="ctr"/>
            <a:r>
              <a:rPr lang="en-US" sz="1200" b="1" i="0" dirty="0">
                <a:solidFill>
                  <a:srgbClr val="1A1F38"/>
                </a:solidFill>
                <a:effectLst/>
                <a:latin typeface="Nunito" pitchFamily="2" charset="0"/>
                <a:ea typeface="Arial" panose="020B0604020202020204" pitchFamily="34" charset="0"/>
                <a:cs typeface="Arial" panose="020B0604020202020204" pitchFamily="34" charset="0"/>
              </a:rPr>
              <a:t>Felix Saji </a:t>
            </a:r>
            <a:r>
              <a:rPr lang="en-US" sz="1200" b="0" i="0" dirty="0">
                <a:solidFill>
                  <a:srgbClr val="1A1F38"/>
                </a:solidFill>
                <a:effectLst/>
                <a:latin typeface="Nunito" pitchFamily="2" charset="0"/>
                <a:ea typeface="Arial" panose="020B0604020202020204" pitchFamily="34" charset="0"/>
                <a:cs typeface="Arial" panose="020B0604020202020204" pitchFamily="34" charset="0"/>
              </a:rPr>
              <a:t>(0803791)</a:t>
            </a:r>
            <a:endParaRPr lang="en-IN" sz="1200" dirty="0"/>
          </a:p>
        </p:txBody>
      </p:sp>
    </p:spTree>
    <p:extLst>
      <p:ext uri="{BB962C8B-B14F-4D97-AF65-F5344CB8AC3E}">
        <p14:creationId xmlns:p14="http://schemas.microsoft.com/office/powerpoint/2010/main" val="275829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a:spLocks noGrp="1"/>
          </p:cNvSpPr>
          <p:nvPr>
            <p:ph type="title"/>
          </p:nvPr>
        </p:nvSpPr>
        <p:spPr>
          <a:xfrm>
            <a:off x="720000" y="2284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chemeClr val="accent1"/>
                </a:solidFill>
              </a:rPr>
              <a:t>CONTENTS</a:t>
            </a:r>
            <a:endParaRPr dirty="0">
              <a:solidFill>
                <a:schemeClr val="accent1"/>
              </a:solidFill>
            </a:endParaRPr>
          </a:p>
        </p:txBody>
      </p:sp>
      <p:sp>
        <p:nvSpPr>
          <p:cNvPr id="440" name="Google Shape;440;p32"/>
          <p:cNvSpPr txBox="1">
            <a:spLocks noGrp="1"/>
          </p:cNvSpPr>
          <p:nvPr>
            <p:ph type="title" idx="5"/>
          </p:nvPr>
        </p:nvSpPr>
        <p:spPr>
          <a:xfrm>
            <a:off x="910350" y="1029086"/>
            <a:ext cx="7959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41" name="Google Shape;441;p32"/>
          <p:cNvSpPr txBox="1">
            <a:spLocks noGrp="1"/>
          </p:cNvSpPr>
          <p:nvPr>
            <p:ph type="title" idx="6"/>
          </p:nvPr>
        </p:nvSpPr>
        <p:spPr>
          <a:xfrm>
            <a:off x="910350" y="3027171"/>
            <a:ext cx="7959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42" name="Google Shape;442;p32"/>
          <p:cNvSpPr txBox="1">
            <a:spLocks noGrp="1"/>
          </p:cNvSpPr>
          <p:nvPr>
            <p:ph type="title" idx="7"/>
          </p:nvPr>
        </p:nvSpPr>
        <p:spPr>
          <a:xfrm>
            <a:off x="910350" y="2008418"/>
            <a:ext cx="795900" cy="7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44" name="Google Shape;444;p32"/>
          <p:cNvSpPr txBox="1">
            <a:spLocks noGrp="1"/>
          </p:cNvSpPr>
          <p:nvPr>
            <p:ph type="subTitle" idx="9"/>
          </p:nvPr>
        </p:nvSpPr>
        <p:spPr>
          <a:xfrm>
            <a:off x="1761613" y="1181336"/>
            <a:ext cx="25380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OVERVIEW</a:t>
            </a:r>
            <a:endParaRPr dirty="0"/>
          </a:p>
        </p:txBody>
      </p:sp>
      <p:sp>
        <p:nvSpPr>
          <p:cNvPr id="445" name="Google Shape;445;p32"/>
          <p:cNvSpPr txBox="1">
            <a:spLocks noGrp="1"/>
          </p:cNvSpPr>
          <p:nvPr>
            <p:ph type="subTitle" idx="13"/>
          </p:nvPr>
        </p:nvSpPr>
        <p:spPr>
          <a:xfrm>
            <a:off x="1783828" y="2160070"/>
            <a:ext cx="287466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46" name="Google Shape;446;p32"/>
          <p:cNvSpPr txBox="1">
            <a:spLocks noGrp="1"/>
          </p:cNvSpPr>
          <p:nvPr>
            <p:ph type="subTitle" idx="14"/>
          </p:nvPr>
        </p:nvSpPr>
        <p:spPr>
          <a:xfrm>
            <a:off x="1761613" y="3184152"/>
            <a:ext cx="2538000" cy="40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EXPLORATION</a:t>
            </a:r>
            <a:endParaRPr dirty="0"/>
          </a:p>
        </p:txBody>
      </p:sp>
      <p:grpSp>
        <p:nvGrpSpPr>
          <p:cNvPr id="448" name="Google Shape;448;p32"/>
          <p:cNvGrpSpPr/>
          <p:nvPr/>
        </p:nvGrpSpPr>
        <p:grpSpPr>
          <a:xfrm rot="5278364">
            <a:off x="-474823" y="1224986"/>
            <a:ext cx="1889582" cy="433508"/>
            <a:chOff x="-49806" y="1266020"/>
            <a:chExt cx="481587" cy="110491"/>
          </a:xfrm>
        </p:grpSpPr>
        <p:sp>
          <p:nvSpPr>
            <p:cNvPr id="449" name="Google Shape;449;p32"/>
            <p:cNvSpPr/>
            <p:nvPr/>
          </p:nvSpPr>
          <p:spPr>
            <a:xfrm>
              <a:off x="-48661" y="1266020"/>
              <a:ext cx="480442" cy="110409"/>
            </a:xfrm>
            <a:custGeom>
              <a:avLst/>
              <a:gdLst/>
              <a:ahLst/>
              <a:cxnLst/>
              <a:rect l="l" t="t" r="r" b="b"/>
              <a:pathLst>
                <a:path w="12232" h="2811" extrusionOk="0">
                  <a:moveTo>
                    <a:pt x="1758" y="1"/>
                  </a:moveTo>
                  <a:lnTo>
                    <a:pt x="1" y="554"/>
                  </a:lnTo>
                  <a:lnTo>
                    <a:pt x="464" y="839"/>
                  </a:lnTo>
                  <a:lnTo>
                    <a:pt x="1571" y="1517"/>
                  </a:lnTo>
                  <a:lnTo>
                    <a:pt x="10394" y="2659"/>
                  </a:lnTo>
                  <a:lnTo>
                    <a:pt x="10501" y="2668"/>
                  </a:lnTo>
                  <a:lnTo>
                    <a:pt x="10875" y="2713"/>
                  </a:lnTo>
                  <a:lnTo>
                    <a:pt x="10866" y="2784"/>
                  </a:lnTo>
                  <a:lnTo>
                    <a:pt x="11116" y="2811"/>
                  </a:lnTo>
                  <a:lnTo>
                    <a:pt x="11125" y="2748"/>
                  </a:lnTo>
                  <a:lnTo>
                    <a:pt x="11330" y="2775"/>
                  </a:lnTo>
                  <a:cubicBezTo>
                    <a:pt x="11363" y="2779"/>
                    <a:pt x="11396" y="2781"/>
                    <a:pt x="11429" y="2781"/>
                  </a:cubicBezTo>
                  <a:cubicBezTo>
                    <a:pt x="11808" y="2781"/>
                    <a:pt x="12137" y="2501"/>
                    <a:pt x="12187" y="2115"/>
                  </a:cubicBezTo>
                  <a:cubicBezTo>
                    <a:pt x="12231" y="1696"/>
                    <a:pt x="11937" y="1312"/>
                    <a:pt x="11518" y="1258"/>
                  </a:cubicBezTo>
                  <a:lnTo>
                    <a:pt x="11321" y="1232"/>
                  </a:lnTo>
                  <a:lnTo>
                    <a:pt x="11330" y="1169"/>
                  </a:lnTo>
                  <a:lnTo>
                    <a:pt x="11080" y="1142"/>
                  </a:lnTo>
                  <a:lnTo>
                    <a:pt x="11072" y="1205"/>
                  </a:lnTo>
                  <a:lnTo>
                    <a:pt x="17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32"/>
            <p:cNvGrpSpPr/>
            <p:nvPr/>
          </p:nvGrpSpPr>
          <p:grpSpPr>
            <a:xfrm>
              <a:off x="-49806" y="1266103"/>
              <a:ext cx="481537" cy="110408"/>
              <a:chOff x="-144543" y="2083865"/>
              <a:chExt cx="481537" cy="110408"/>
            </a:xfrm>
          </p:grpSpPr>
          <p:sp>
            <p:nvSpPr>
              <p:cNvPr id="451" name="Google Shape;451;p32"/>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 name="Google Shape;461;p32"/>
          <p:cNvGrpSpPr/>
          <p:nvPr/>
        </p:nvGrpSpPr>
        <p:grpSpPr>
          <a:xfrm rot="3505496">
            <a:off x="7267832" y="1500044"/>
            <a:ext cx="1889595" cy="433509"/>
            <a:chOff x="-49806" y="1266020"/>
            <a:chExt cx="481587" cy="110491"/>
          </a:xfrm>
        </p:grpSpPr>
        <p:sp>
          <p:nvSpPr>
            <p:cNvPr id="462" name="Google Shape;462;p32"/>
            <p:cNvSpPr/>
            <p:nvPr/>
          </p:nvSpPr>
          <p:spPr>
            <a:xfrm>
              <a:off x="-48661" y="1266020"/>
              <a:ext cx="480442" cy="110409"/>
            </a:xfrm>
            <a:custGeom>
              <a:avLst/>
              <a:gdLst/>
              <a:ahLst/>
              <a:cxnLst/>
              <a:rect l="l" t="t" r="r" b="b"/>
              <a:pathLst>
                <a:path w="12232" h="2811" extrusionOk="0">
                  <a:moveTo>
                    <a:pt x="1758" y="1"/>
                  </a:moveTo>
                  <a:lnTo>
                    <a:pt x="1" y="554"/>
                  </a:lnTo>
                  <a:lnTo>
                    <a:pt x="464" y="839"/>
                  </a:lnTo>
                  <a:lnTo>
                    <a:pt x="1571" y="1517"/>
                  </a:lnTo>
                  <a:lnTo>
                    <a:pt x="10394" y="2659"/>
                  </a:lnTo>
                  <a:lnTo>
                    <a:pt x="10501" y="2668"/>
                  </a:lnTo>
                  <a:lnTo>
                    <a:pt x="10875" y="2713"/>
                  </a:lnTo>
                  <a:lnTo>
                    <a:pt x="10866" y="2784"/>
                  </a:lnTo>
                  <a:lnTo>
                    <a:pt x="11116" y="2811"/>
                  </a:lnTo>
                  <a:lnTo>
                    <a:pt x="11125" y="2748"/>
                  </a:lnTo>
                  <a:lnTo>
                    <a:pt x="11330" y="2775"/>
                  </a:lnTo>
                  <a:cubicBezTo>
                    <a:pt x="11363" y="2779"/>
                    <a:pt x="11396" y="2781"/>
                    <a:pt x="11429" y="2781"/>
                  </a:cubicBezTo>
                  <a:cubicBezTo>
                    <a:pt x="11808" y="2781"/>
                    <a:pt x="12137" y="2501"/>
                    <a:pt x="12187" y="2115"/>
                  </a:cubicBezTo>
                  <a:cubicBezTo>
                    <a:pt x="12231" y="1696"/>
                    <a:pt x="11937" y="1312"/>
                    <a:pt x="11518" y="1258"/>
                  </a:cubicBezTo>
                  <a:lnTo>
                    <a:pt x="11321" y="1232"/>
                  </a:lnTo>
                  <a:lnTo>
                    <a:pt x="11330" y="1169"/>
                  </a:lnTo>
                  <a:lnTo>
                    <a:pt x="11080" y="1142"/>
                  </a:lnTo>
                  <a:lnTo>
                    <a:pt x="11072" y="1205"/>
                  </a:lnTo>
                  <a:lnTo>
                    <a:pt x="1758"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2"/>
            <p:cNvGrpSpPr/>
            <p:nvPr/>
          </p:nvGrpSpPr>
          <p:grpSpPr>
            <a:xfrm>
              <a:off x="-49806" y="1266103"/>
              <a:ext cx="481537" cy="110408"/>
              <a:chOff x="-144543" y="2083865"/>
              <a:chExt cx="481537" cy="110408"/>
            </a:xfrm>
          </p:grpSpPr>
          <p:sp>
            <p:nvSpPr>
              <p:cNvPr id="464" name="Google Shape;464;p32"/>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440;p32">
            <a:extLst>
              <a:ext uri="{FF2B5EF4-FFF2-40B4-BE49-F238E27FC236}">
                <a16:creationId xmlns:a16="http://schemas.microsoft.com/office/drawing/2014/main" id="{805A2791-4C5E-E125-4DF1-9524E5584E06}"/>
              </a:ext>
            </a:extLst>
          </p:cNvPr>
          <p:cNvSpPr txBox="1">
            <a:spLocks/>
          </p:cNvSpPr>
          <p:nvPr/>
        </p:nvSpPr>
        <p:spPr>
          <a:xfrm>
            <a:off x="4812585" y="1023373"/>
            <a:ext cx="795900" cy="710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9pPr>
          </a:lstStyle>
          <a:p>
            <a:r>
              <a:rPr lang="en" dirty="0"/>
              <a:t>05</a:t>
            </a:r>
          </a:p>
        </p:txBody>
      </p:sp>
      <p:sp>
        <p:nvSpPr>
          <p:cNvPr id="27" name="Google Shape;441;p32">
            <a:extLst>
              <a:ext uri="{FF2B5EF4-FFF2-40B4-BE49-F238E27FC236}">
                <a16:creationId xmlns:a16="http://schemas.microsoft.com/office/drawing/2014/main" id="{23ACB44D-C4C4-9CD0-95DC-0159FB069E9D}"/>
              </a:ext>
            </a:extLst>
          </p:cNvPr>
          <p:cNvSpPr txBox="1">
            <a:spLocks/>
          </p:cNvSpPr>
          <p:nvPr/>
        </p:nvSpPr>
        <p:spPr>
          <a:xfrm>
            <a:off x="4812585" y="3021458"/>
            <a:ext cx="795900" cy="710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9pPr>
          </a:lstStyle>
          <a:p>
            <a:r>
              <a:rPr lang="en" dirty="0"/>
              <a:t>07</a:t>
            </a:r>
          </a:p>
        </p:txBody>
      </p:sp>
      <p:sp>
        <p:nvSpPr>
          <p:cNvPr id="28" name="Google Shape;442;p32">
            <a:extLst>
              <a:ext uri="{FF2B5EF4-FFF2-40B4-BE49-F238E27FC236}">
                <a16:creationId xmlns:a16="http://schemas.microsoft.com/office/drawing/2014/main" id="{30D312C7-CB6A-4247-05F0-458AD4ADD32A}"/>
              </a:ext>
            </a:extLst>
          </p:cNvPr>
          <p:cNvSpPr txBox="1">
            <a:spLocks/>
          </p:cNvSpPr>
          <p:nvPr/>
        </p:nvSpPr>
        <p:spPr>
          <a:xfrm>
            <a:off x="4812585" y="2002705"/>
            <a:ext cx="795900" cy="710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9pPr>
          </a:lstStyle>
          <a:p>
            <a:r>
              <a:rPr lang="en" dirty="0"/>
              <a:t>06</a:t>
            </a:r>
          </a:p>
        </p:txBody>
      </p:sp>
      <p:sp>
        <p:nvSpPr>
          <p:cNvPr id="29" name="Google Shape;444;p32">
            <a:extLst>
              <a:ext uri="{FF2B5EF4-FFF2-40B4-BE49-F238E27FC236}">
                <a16:creationId xmlns:a16="http://schemas.microsoft.com/office/drawing/2014/main" id="{5372DB40-7178-C2DE-A6FC-108F33B582B1}"/>
              </a:ext>
            </a:extLst>
          </p:cNvPr>
          <p:cNvSpPr txBox="1">
            <a:spLocks/>
          </p:cNvSpPr>
          <p:nvPr/>
        </p:nvSpPr>
        <p:spPr>
          <a:xfrm>
            <a:off x="5790133" y="1161707"/>
            <a:ext cx="25380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1"/>
                </a:solidFill>
                <a:latin typeface="Signika"/>
                <a:ea typeface="Signika"/>
                <a:cs typeface="Signika"/>
                <a:sym typeface="Signika"/>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r>
              <a:rPr lang="en-IN" dirty="0"/>
              <a:t>METHODOLOGY</a:t>
            </a:r>
          </a:p>
        </p:txBody>
      </p:sp>
      <p:sp>
        <p:nvSpPr>
          <p:cNvPr id="30" name="Google Shape;445;p32">
            <a:extLst>
              <a:ext uri="{FF2B5EF4-FFF2-40B4-BE49-F238E27FC236}">
                <a16:creationId xmlns:a16="http://schemas.microsoft.com/office/drawing/2014/main" id="{A1C4F939-A961-9F3B-F1F4-AF20638D6438}"/>
              </a:ext>
            </a:extLst>
          </p:cNvPr>
          <p:cNvSpPr txBox="1">
            <a:spLocks/>
          </p:cNvSpPr>
          <p:nvPr/>
        </p:nvSpPr>
        <p:spPr>
          <a:xfrm>
            <a:off x="5521156" y="2312918"/>
            <a:ext cx="25380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1"/>
                </a:solidFill>
                <a:latin typeface="Signika"/>
                <a:ea typeface="Signika"/>
                <a:cs typeface="Signika"/>
                <a:sym typeface="Signika"/>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lgn="ctr"/>
            <a:r>
              <a:rPr lang="en-US" dirty="0"/>
              <a:t>M</a:t>
            </a:r>
            <a:r>
              <a:rPr lang="en-IN" dirty="0"/>
              <a:t>L IMPLEMENTATION</a:t>
            </a:r>
          </a:p>
        </p:txBody>
      </p:sp>
      <p:sp>
        <p:nvSpPr>
          <p:cNvPr id="31" name="Google Shape;446;p32">
            <a:extLst>
              <a:ext uri="{FF2B5EF4-FFF2-40B4-BE49-F238E27FC236}">
                <a16:creationId xmlns:a16="http://schemas.microsoft.com/office/drawing/2014/main" id="{76A8CB70-3ADB-4411-96B4-582E8A46A439}"/>
              </a:ext>
            </a:extLst>
          </p:cNvPr>
          <p:cNvSpPr txBox="1">
            <a:spLocks/>
          </p:cNvSpPr>
          <p:nvPr/>
        </p:nvSpPr>
        <p:spPr>
          <a:xfrm>
            <a:off x="5497283" y="3279171"/>
            <a:ext cx="2538000" cy="5342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1"/>
                </a:solidFill>
                <a:latin typeface="Signika"/>
                <a:ea typeface="Signika"/>
                <a:cs typeface="Signika"/>
                <a:sym typeface="Signika"/>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lgn="ctr"/>
            <a:r>
              <a:rPr lang="en-IN" dirty="0"/>
              <a:t>CHALLENGES FACED</a:t>
            </a:r>
          </a:p>
        </p:txBody>
      </p:sp>
      <p:sp>
        <p:nvSpPr>
          <p:cNvPr id="2" name="Rectangle 1">
            <a:extLst>
              <a:ext uri="{FF2B5EF4-FFF2-40B4-BE49-F238E27FC236}">
                <a16:creationId xmlns:a16="http://schemas.microsoft.com/office/drawing/2014/main" id="{E65DDDC2-C103-0EE4-6EF6-4DB0C85F032A}"/>
              </a:ext>
            </a:extLst>
          </p:cNvPr>
          <p:cNvSpPr/>
          <p:nvPr/>
        </p:nvSpPr>
        <p:spPr>
          <a:xfrm>
            <a:off x="5704332" y="1411851"/>
            <a:ext cx="242425" cy="29110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0ED60A8-782F-21BA-D3A4-61225D3BF8DC}"/>
              </a:ext>
            </a:extLst>
          </p:cNvPr>
          <p:cNvSpPr/>
          <p:nvPr/>
        </p:nvSpPr>
        <p:spPr>
          <a:xfrm>
            <a:off x="1512431" y="4372938"/>
            <a:ext cx="242425" cy="29110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Google Shape;441;p32">
            <a:extLst>
              <a:ext uri="{FF2B5EF4-FFF2-40B4-BE49-F238E27FC236}">
                <a16:creationId xmlns:a16="http://schemas.microsoft.com/office/drawing/2014/main" id="{71E26CBF-6482-B7BD-7E4B-A0D977C8C960}"/>
              </a:ext>
            </a:extLst>
          </p:cNvPr>
          <p:cNvSpPr txBox="1">
            <a:spLocks/>
          </p:cNvSpPr>
          <p:nvPr/>
        </p:nvSpPr>
        <p:spPr>
          <a:xfrm>
            <a:off x="4812585" y="4020501"/>
            <a:ext cx="795900" cy="710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9pPr>
          </a:lstStyle>
          <a:p>
            <a:r>
              <a:rPr lang="en" dirty="0"/>
              <a:t>08</a:t>
            </a:r>
          </a:p>
        </p:txBody>
      </p:sp>
      <p:sp>
        <p:nvSpPr>
          <p:cNvPr id="5" name="Google Shape;446;p32">
            <a:extLst>
              <a:ext uri="{FF2B5EF4-FFF2-40B4-BE49-F238E27FC236}">
                <a16:creationId xmlns:a16="http://schemas.microsoft.com/office/drawing/2014/main" id="{B0EC3685-587A-BFB8-D8E9-99A095E4A0A7}"/>
              </a:ext>
            </a:extLst>
          </p:cNvPr>
          <p:cNvSpPr txBox="1">
            <a:spLocks/>
          </p:cNvSpPr>
          <p:nvPr/>
        </p:nvSpPr>
        <p:spPr>
          <a:xfrm>
            <a:off x="5521156" y="4215338"/>
            <a:ext cx="2538000"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1"/>
                </a:solidFill>
                <a:latin typeface="Signika"/>
                <a:ea typeface="Signika"/>
                <a:cs typeface="Signika"/>
                <a:sym typeface="Signika"/>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lgn="ctr"/>
            <a:r>
              <a:rPr lang="en-IN" dirty="0"/>
              <a:t>FUTURE WORK</a:t>
            </a:r>
          </a:p>
        </p:txBody>
      </p:sp>
      <p:sp>
        <p:nvSpPr>
          <p:cNvPr id="6" name="Google Shape;441;p32">
            <a:extLst>
              <a:ext uri="{FF2B5EF4-FFF2-40B4-BE49-F238E27FC236}">
                <a16:creationId xmlns:a16="http://schemas.microsoft.com/office/drawing/2014/main" id="{32FE0C3C-7C88-6879-036E-0B477DF51312}"/>
              </a:ext>
            </a:extLst>
          </p:cNvPr>
          <p:cNvSpPr txBox="1">
            <a:spLocks/>
          </p:cNvSpPr>
          <p:nvPr/>
        </p:nvSpPr>
        <p:spPr>
          <a:xfrm>
            <a:off x="904918" y="3989446"/>
            <a:ext cx="795900" cy="7107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1pPr>
            <a:lvl2pPr marR="0" lvl="1"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2pPr>
            <a:lvl3pPr marR="0" lvl="2"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3pPr>
            <a:lvl4pPr marR="0" lvl="3"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4pPr>
            <a:lvl5pPr marR="0" lvl="4"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5pPr>
            <a:lvl6pPr marR="0" lvl="5"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6pPr>
            <a:lvl7pPr marR="0" lvl="6"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7pPr>
            <a:lvl8pPr marR="0" lvl="7"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8pPr>
            <a:lvl9pPr marR="0" lvl="8" algn="ctr" rtl="0">
              <a:lnSpc>
                <a:spcPct val="100000"/>
              </a:lnSpc>
              <a:spcBef>
                <a:spcPts val="0"/>
              </a:spcBef>
              <a:spcAft>
                <a:spcPts val="0"/>
              </a:spcAft>
              <a:buClr>
                <a:schemeClr val="dk1"/>
              </a:buClr>
              <a:buSzPts val="2400"/>
              <a:buFont typeface="Signika"/>
              <a:buNone/>
              <a:defRPr sz="2400" b="1" i="0" u="none" strike="noStrike" cap="none">
                <a:solidFill>
                  <a:schemeClr val="dk1"/>
                </a:solidFill>
                <a:latin typeface="Signika"/>
                <a:ea typeface="Signika"/>
                <a:cs typeface="Signika"/>
                <a:sym typeface="Signika"/>
              </a:defRPr>
            </a:lvl9pPr>
          </a:lstStyle>
          <a:p>
            <a:r>
              <a:rPr lang="en" dirty="0"/>
              <a:t>04</a:t>
            </a:r>
          </a:p>
        </p:txBody>
      </p:sp>
      <p:sp>
        <p:nvSpPr>
          <p:cNvPr id="7" name="Google Shape;446;p32">
            <a:extLst>
              <a:ext uri="{FF2B5EF4-FFF2-40B4-BE49-F238E27FC236}">
                <a16:creationId xmlns:a16="http://schemas.microsoft.com/office/drawing/2014/main" id="{9E634781-3757-1802-5FE2-C9F204454B07}"/>
              </a:ext>
            </a:extLst>
          </p:cNvPr>
          <p:cNvSpPr txBox="1">
            <a:spLocks/>
          </p:cNvSpPr>
          <p:nvPr/>
        </p:nvSpPr>
        <p:spPr>
          <a:xfrm>
            <a:off x="1676113" y="4133732"/>
            <a:ext cx="2708999" cy="40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000"/>
              <a:buFont typeface="Bebas Neue"/>
              <a:buNone/>
              <a:defRPr sz="2000" b="1" i="0" u="none" strike="noStrike" cap="none">
                <a:solidFill>
                  <a:schemeClr val="dk1"/>
                </a:solidFill>
                <a:latin typeface="Signika"/>
                <a:ea typeface="Signika"/>
                <a:cs typeface="Signika"/>
                <a:sym typeface="Signika"/>
              </a:defRPr>
            </a:lvl1pPr>
            <a:lvl2pPr marL="914400" marR="0" lvl="1"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000"/>
              <a:buFont typeface="Bebas Neue"/>
              <a:buNone/>
              <a:defRPr sz="2000" b="0" i="0" u="none" strike="noStrike" cap="none">
                <a:solidFill>
                  <a:schemeClr val="dk1"/>
                </a:solidFill>
                <a:latin typeface="Bebas Neue"/>
                <a:ea typeface="Bebas Neue"/>
                <a:cs typeface="Bebas Neue"/>
                <a:sym typeface="Bebas Neue"/>
              </a:defRPr>
            </a:lvl9pPr>
          </a:lstStyle>
          <a:p>
            <a:pPr marL="0" indent="0" algn="ctr"/>
            <a:r>
              <a:rPr lang="en-IN" dirty="0"/>
              <a:t>SOLUTION PROVIDED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5"/>
          <p:cNvSpPr txBox="1">
            <a:spLocks noGrp="1"/>
          </p:cNvSpPr>
          <p:nvPr>
            <p:ph type="title"/>
          </p:nvPr>
        </p:nvSpPr>
        <p:spPr>
          <a:xfrm>
            <a:off x="720000" y="3057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a:t>
            </a:r>
            <a:r>
              <a:rPr lang="en" dirty="0">
                <a:solidFill>
                  <a:schemeClr val="accent1"/>
                </a:solidFill>
              </a:rPr>
              <a:t>OVERVIEW</a:t>
            </a:r>
            <a:endParaRPr dirty="0">
              <a:solidFill>
                <a:schemeClr val="accent1"/>
              </a:solidFill>
            </a:endParaRPr>
          </a:p>
        </p:txBody>
      </p:sp>
      <p:grpSp>
        <p:nvGrpSpPr>
          <p:cNvPr id="624" name="Google Shape;624;p35"/>
          <p:cNvGrpSpPr/>
          <p:nvPr/>
        </p:nvGrpSpPr>
        <p:grpSpPr>
          <a:xfrm rot="-690184">
            <a:off x="1080269" y="150287"/>
            <a:ext cx="640814" cy="538243"/>
            <a:chOff x="2869533" y="318283"/>
            <a:chExt cx="102176" cy="85817"/>
          </a:xfrm>
        </p:grpSpPr>
        <p:sp>
          <p:nvSpPr>
            <p:cNvPr id="625" name="Google Shape;625;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5"/>
            <p:cNvGrpSpPr/>
            <p:nvPr/>
          </p:nvGrpSpPr>
          <p:grpSpPr>
            <a:xfrm>
              <a:off x="2869754" y="318941"/>
              <a:ext cx="101955" cy="84600"/>
              <a:chOff x="2854604" y="2360241"/>
              <a:chExt cx="101955" cy="84600"/>
            </a:xfrm>
          </p:grpSpPr>
          <p:sp>
            <p:nvSpPr>
              <p:cNvPr id="627" name="Google Shape;627;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 name="Google Shape;629;p35"/>
          <p:cNvGrpSpPr/>
          <p:nvPr/>
        </p:nvGrpSpPr>
        <p:grpSpPr>
          <a:xfrm rot="789500">
            <a:off x="568747" y="669238"/>
            <a:ext cx="640813" cy="538241"/>
            <a:chOff x="2869533" y="318283"/>
            <a:chExt cx="102176" cy="85817"/>
          </a:xfrm>
        </p:grpSpPr>
        <p:sp>
          <p:nvSpPr>
            <p:cNvPr id="630" name="Google Shape;630;p35"/>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5"/>
            <p:cNvGrpSpPr/>
            <p:nvPr/>
          </p:nvGrpSpPr>
          <p:grpSpPr>
            <a:xfrm>
              <a:off x="2869754" y="318941"/>
              <a:ext cx="101955" cy="84600"/>
              <a:chOff x="2854604" y="2360241"/>
              <a:chExt cx="101955" cy="84600"/>
            </a:xfrm>
          </p:grpSpPr>
          <p:sp>
            <p:nvSpPr>
              <p:cNvPr id="632" name="Google Shape;632;p35"/>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TextBox 14">
            <a:extLst>
              <a:ext uri="{FF2B5EF4-FFF2-40B4-BE49-F238E27FC236}">
                <a16:creationId xmlns:a16="http://schemas.microsoft.com/office/drawing/2014/main" id="{1B25E18E-FCFF-D5AC-89C5-57B69917F627}"/>
              </a:ext>
            </a:extLst>
          </p:cNvPr>
          <p:cNvSpPr txBox="1"/>
          <p:nvPr/>
        </p:nvSpPr>
        <p:spPr>
          <a:xfrm>
            <a:off x="172926" y="1276439"/>
            <a:ext cx="5601134" cy="3068148"/>
          </a:xfrm>
          <a:prstGeom prst="rect">
            <a:avLst/>
          </a:prstGeom>
        </p:spPr>
        <p:style>
          <a:lnRef idx="2">
            <a:schemeClr val="accent1"/>
          </a:lnRef>
          <a:fillRef idx="1">
            <a:schemeClr val="lt1"/>
          </a:fillRef>
          <a:effectRef idx="0">
            <a:schemeClr val="accent1"/>
          </a:effectRef>
          <a:fontRef idx="minor">
            <a:schemeClr val="dk1"/>
          </a:fontRef>
        </p:style>
        <p:txBody>
          <a:bodyPr wrap="square" anchor="ctr">
            <a:spAutoFit/>
          </a:bodyPr>
          <a:lstStyle/>
          <a:p>
            <a:pPr marL="285750" indent="-285750" algn="just">
              <a:lnSpc>
                <a:spcPct val="150000"/>
              </a:lnSpc>
              <a:buFont typeface="Arial" panose="020B0604020202020204" pitchFamily="34" charset="0"/>
              <a:buChar char="•"/>
            </a:pPr>
            <a:r>
              <a:rPr lang="en-US" sz="1300" dirty="0">
                <a:latin typeface="Nunito" pitchFamily="2" charset="0"/>
              </a:rPr>
              <a:t>Main goal of the project is to </a:t>
            </a:r>
            <a:r>
              <a:rPr lang="en-US" sz="1300" b="1" dirty="0">
                <a:latin typeface="Nunito" pitchFamily="2" charset="0"/>
              </a:rPr>
              <a:t>analyze</a:t>
            </a:r>
            <a:r>
              <a:rPr lang="en-US" sz="1300" dirty="0">
                <a:latin typeface="Nunito" pitchFamily="2" charset="0"/>
              </a:rPr>
              <a:t> and </a:t>
            </a:r>
            <a:r>
              <a:rPr lang="en-US" sz="1300" b="1" dirty="0">
                <a:latin typeface="Nunito" pitchFamily="2" charset="0"/>
              </a:rPr>
              <a:t>enhance the Zekelman School of IT's facilities</a:t>
            </a:r>
            <a:r>
              <a:rPr lang="en-US" sz="1300" dirty="0">
                <a:latin typeface="Nunito" pitchFamily="2" charset="0"/>
              </a:rPr>
              <a:t> and student experience by assessing </a:t>
            </a:r>
            <a:r>
              <a:rPr lang="en-US" sz="1300" b="1" dirty="0">
                <a:latin typeface="Nunito" pitchFamily="2" charset="0"/>
              </a:rPr>
              <a:t>student satisfaction </a:t>
            </a:r>
            <a:r>
              <a:rPr lang="en-US" sz="1300" dirty="0">
                <a:latin typeface="Nunito" pitchFamily="2" charset="0"/>
              </a:rPr>
              <a:t>and </a:t>
            </a:r>
            <a:r>
              <a:rPr lang="en-US" sz="1300" b="1" dirty="0">
                <a:latin typeface="Nunito" pitchFamily="2" charset="0"/>
              </a:rPr>
              <a:t>identifying improvement areas </a:t>
            </a:r>
            <a:r>
              <a:rPr lang="en-US" sz="1300" dirty="0">
                <a:latin typeface="Nunito" pitchFamily="2" charset="0"/>
              </a:rPr>
              <a:t>in facilities and support services.</a:t>
            </a:r>
          </a:p>
          <a:p>
            <a:pPr marL="285750" indent="-285750" algn="just">
              <a:lnSpc>
                <a:spcPct val="150000"/>
              </a:lnSpc>
              <a:buFont typeface="Arial" panose="020B0604020202020204" pitchFamily="34" charset="0"/>
              <a:buChar char="•"/>
            </a:pPr>
            <a:endParaRPr lang="en-US" sz="1300" dirty="0">
              <a:latin typeface="Nunito" pitchFamily="2" charset="0"/>
            </a:endParaRPr>
          </a:p>
          <a:p>
            <a:pPr marL="285750" indent="-285750" algn="just">
              <a:lnSpc>
                <a:spcPct val="150000"/>
              </a:lnSpc>
              <a:buFont typeface="Arial" panose="020B0604020202020204" pitchFamily="34" charset="0"/>
              <a:buChar char="•"/>
            </a:pPr>
            <a:r>
              <a:rPr lang="en-US" sz="1300" dirty="0">
                <a:latin typeface="Nunito" pitchFamily="2" charset="0"/>
              </a:rPr>
              <a:t>We are utilizing </a:t>
            </a:r>
            <a:r>
              <a:rPr lang="en-US" sz="1300" b="1" dirty="0">
                <a:latin typeface="Nunito" pitchFamily="2" charset="0"/>
              </a:rPr>
              <a:t>Microsoft Forms</a:t>
            </a:r>
            <a:r>
              <a:rPr lang="en-US" sz="1300" dirty="0">
                <a:latin typeface="Nunito" pitchFamily="2" charset="0"/>
              </a:rPr>
              <a:t> to conduct an online survey among all IT program students, covering topics such as </a:t>
            </a:r>
            <a:r>
              <a:rPr lang="en-US" sz="1300" b="1" dirty="0">
                <a:latin typeface="Nunito" pitchFamily="2" charset="0"/>
              </a:rPr>
              <a:t>program satisfaction</a:t>
            </a:r>
            <a:r>
              <a:rPr lang="en-US" sz="1300" dirty="0">
                <a:latin typeface="Nunito" pitchFamily="2" charset="0"/>
              </a:rPr>
              <a:t>, </a:t>
            </a:r>
            <a:r>
              <a:rPr lang="en-US" sz="1300" b="1" dirty="0">
                <a:latin typeface="Nunito" pitchFamily="2" charset="0"/>
              </a:rPr>
              <a:t>faculty interactions</a:t>
            </a:r>
            <a:r>
              <a:rPr lang="en-US" sz="1300" dirty="0">
                <a:latin typeface="Nunito" pitchFamily="2" charset="0"/>
              </a:rPr>
              <a:t>, </a:t>
            </a:r>
            <a:r>
              <a:rPr lang="en-US" sz="1300" b="1" dirty="0">
                <a:latin typeface="Nunito" pitchFamily="2" charset="0"/>
              </a:rPr>
              <a:t>facility usage</a:t>
            </a:r>
            <a:r>
              <a:rPr lang="en-US" sz="1300" dirty="0">
                <a:latin typeface="Nunito" pitchFamily="2" charset="0"/>
              </a:rPr>
              <a:t>, </a:t>
            </a:r>
            <a:r>
              <a:rPr lang="en-US" sz="1300" b="1" dirty="0">
                <a:latin typeface="Nunito" pitchFamily="2" charset="0"/>
              </a:rPr>
              <a:t>support services</a:t>
            </a:r>
            <a:r>
              <a:rPr lang="en-US" sz="1300" dirty="0">
                <a:latin typeface="Nunito" pitchFamily="2" charset="0"/>
              </a:rPr>
              <a:t>, and </a:t>
            </a:r>
            <a:r>
              <a:rPr lang="en-US" sz="1300" b="1" dirty="0">
                <a:latin typeface="Nunito" pitchFamily="2" charset="0"/>
              </a:rPr>
              <a:t>overall student experience</a:t>
            </a:r>
            <a:r>
              <a:rPr lang="en-US" sz="1300" dirty="0">
                <a:latin typeface="Nunito" pitchFamily="2" charset="0"/>
              </a:rPr>
              <a:t>. Power </a:t>
            </a:r>
            <a:r>
              <a:rPr lang="en-US" sz="1300" b="1" dirty="0">
                <a:latin typeface="Nunito" pitchFamily="2" charset="0"/>
              </a:rPr>
              <a:t>Automate</a:t>
            </a:r>
            <a:r>
              <a:rPr lang="en-US" sz="1300" dirty="0">
                <a:latin typeface="Nunito" pitchFamily="2" charset="0"/>
              </a:rPr>
              <a:t> and </a:t>
            </a:r>
            <a:r>
              <a:rPr lang="en-US" sz="1300" b="1" dirty="0">
                <a:latin typeface="Nunito" pitchFamily="2" charset="0"/>
              </a:rPr>
              <a:t>Azure</a:t>
            </a:r>
            <a:r>
              <a:rPr lang="en-US" sz="1300" dirty="0">
                <a:latin typeface="Nunito" pitchFamily="2" charset="0"/>
              </a:rPr>
              <a:t> will be used for </a:t>
            </a:r>
            <a:r>
              <a:rPr lang="en-US" sz="1300" b="1" dirty="0">
                <a:latin typeface="Nunito" pitchFamily="2" charset="0"/>
              </a:rPr>
              <a:t>automated data</a:t>
            </a:r>
            <a:r>
              <a:rPr lang="en-US" sz="1300" dirty="0">
                <a:latin typeface="Nunito" pitchFamily="2" charset="0"/>
              </a:rPr>
              <a:t> gathering process.</a:t>
            </a:r>
          </a:p>
        </p:txBody>
      </p:sp>
      <p:pic>
        <p:nvPicPr>
          <p:cNvPr id="16" name="Google Shape;1775;p56">
            <a:extLst>
              <a:ext uri="{FF2B5EF4-FFF2-40B4-BE49-F238E27FC236}">
                <a16:creationId xmlns:a16="http://schemas.microsoft.com/office/drawing/2014/main" id="{998F049D-291B-BB15-2075-1AE631CDFA94}"/>
              </a:ext>
            </a:extLst>
          </p:cNvPr>
          <p:cNvPicPr preferRelativeResize="0"/>
          <p:nvPr/>
        </p:nvPicPr>
        <p:blipFill rotWithShape="1">
          <a:blip r:embed="rId3">
            <a:alphaModFix/>
          </a:blip>
          <a:srcRect t="16547" b="16540"/>
          <a:stretch/>
        </p:blipFill>
        <p:spPr>
          <a:xfrm>
            <a:off x="5522688" y="1439827"/>
            <a:ext cx="3918856" cy="2486599"/>
          </a:xfrm>
          <a:prstGeom prst="rect">
            <a:avLst/>
          </a:prstGeom>
          <a:noFill/>
          <a:ln>
            <a:noFill/>
          </a:ln>
        </p:spPr>
      </p:pic>
    </p:spTree>
    <p:extLst>
      <p:ext uri="{BB962C8B-B14F-4D97-AF65-F5344CB8AC3E}">
        <p14:creationId xmlns:p14="http://schemas.microsoft.com/office/powerpoint/2010/main" val="2233824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19" name="Graphic 18" descr="Earth globe: Americas with solid fill">
            <a:extLst>
              <a:ext uri="{FF2B5EF4-FFF2-40B4-BE49-F238E27FC236}">
                <a16:creationId xmlns:a16="http://schemas.microsoft.com/office/drawing/2014/main" id="{D9BABBFD-F467-B16D-831C-4EA705816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841446">
            <a:off x="-427802" y="-452798"/>
            <a:ext cx="2501184" cy="2501184"/>
          </a:xfrm>
          <a:prstGeom prst="rect">
            <a:avLst/>
          </a:prstGeom>
        </p:spPr>
      </p:pic>
      <p:sp>
        <p:nvSpPr>
          <p:cNvPr id="535" name="Google Shape;535;p34"/>
          <p:cNvSpPr/>
          <p:nvPr/>
        </p:nvSpPr>
        <p:spPr>
          <a:xfrm>
            <a:off x="6102327" y="735220"/>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34"/>
          <p:cNvGrpSpPr/>
          <p:nvPr/>
        </p:nvGrpSpPr>
        <p:grpSpPr>
          <a:xfrm>
            <a:off x="6461993" y="2657149"/>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988868" y="2657149"/>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6362934" y="1146029"/>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6187240" y="985572"/>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DBAC8D76-4B54-BF1F-D9F4-3D212B07FA72}"/>
              </a:ext>
            </a:extLst>
          </p:cNvPr>
          <p:cNvSpPr txBox="1"/>
          <p:nvPr/>
        </p:nvSpPr>
        <p:spPr>
          <a:xfrm>
            <a:off x="2547430" y="256010"/>
            <a:ext cx="4025490" cy="553998"/>
          </a:xfrm>
          <a:prstGeom prst="rect">
            <a:avLst/>
          </a:prstGeom>
          <a:noFill/>
        </p:spPr>
        <p:txBody>
          <a:bodyPr wrap="square">
            <a:spAutoFit/>
          </a:bodyPr>
          <a:lstStyle/>
          <a:p>
            <a:r>
              <a:rPr lang="en" sz="3000" b="1" dirty="0">
                <a:solidFill>
                  <a:srgbClr val="1A1F38"/>
                </a:solidFill>
                <a:latin typeface="Signika"/>
                <a:sym typeface="Signika"/>
              </a:rPr>
              <a:t>PROBLEM </a:t>
            </a:r>
            <a:r>
              <a:rPr kumimoji="0" lang="en" sz="3000" b="1" i="0" u="none" strike="noStrike" kern="0" cap="none" spc="0" normalizeH="0" baseline="0" noProof="0" dirty="0">
                <a:ln>
                  <a:noFill/>
                </a:ln>
                <a:solidFill>
                  <a:srgbClr val="FC6766"/>
                </a:solidFill>
                <a:effectLst/>
                <a:uLnTx/>
                <a:uFillTx/>
                <a:latin typeface="Signika"/>
                <a:sym typeface="Signika"/>
              </a:rPr>
              <a:t>STATEMENT</a:t>
            </a:r>
            <a:endParaRPr lang="en-IN" dirty="0"/>
          </a:p>
        </p:txBody>
      </p:sp>
      <p:sp>
        <p:nvSpPr>
          <p:cNvPr id="10" name="TextBox 9">
            <a:extLst>
              <a:ext uri="{FF2B5EF4-FFF2-40B4-BE49-F238E27FC236}">
                <a16:creationId xmlns:a16="http://schemas.microsoft.com/office/drawing/2014/main" id="{24E73874-5D59-E1B7-9D84-1544F0A78B3D}"/>
              </a:ext>
            </a:extLst>
          </p:cNvPr>
          <p:cNvSpPr txBox="1"/>
          <p:nvPr/>
        </p:nvSpPr>
        <p:spPr>
          <a:xfrm>
            <a:off x="174275" y="1257131"/>
            <a:ext cx="5601134" cy="18678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en-US" sz="1300" dirty="0">
                <a:latin typeface="Nunito" pitchFamily="2" charset="0"/>
              </a:rPr>
              <a:t>This research delves into the encounters of students at Zekelman School of Information and Technology regarding demographics, housing, accessibility, work opportunities, and academic pursuits. The goal is to pinpoint obstacles, enhance support structures, and elevate overall contentment and achievement, ultimately leading to a deeper comprehension of student welfare.</a:t>
            </a:r>
          </a:p>
        </p:txBody>
      </p:sp>
      <p:sp>
        <p:nvSpPr>
          <p:cNvPr id="11" name="TextBox 10">
            <a:extLst>
              <a:ext uri="{FF2B5EF4-FFF2-40B4-BE49-F238E27FC236}">
                <a16:creationId xmlns:a16="http://schemas.microsoft.com/office/drawing/2014/main" id="{BBACBDA8-BA7B-9A71-01C1-B6C00CFD01E8}"/>
              </a:ext>
            </a:extLst>
          </p:cNvPr>
          <p:cNvSpPr txBox="1"/>
          <p:nvPr/>
        </p:nvSpPr>
        <p:spPr>
          <a:xfrm>
            <a:off x="175736" y="3243509"/>
            <a:ext cx="5601134" cy="16927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sz="1300" b="1" dirty="0">
                <a:latin typeface="Nunito" pitchFamily="2" charset="0"/>
              </a:rPr>
              <a:t>Demographics</a:t>
            </a:r>
          </a:p>
          <a:p>
            <a:r>
              <a:rPr lang="en-US" sz="1300" dirty="0">
                <a:latin typeface="Nunito" pitchFamily="2" charset="0"/>
              </a:rPr>
              <a:t>       - program, country, age, gender, etc.</a:t>
            </a:r>
          </a:p>
          <a:p>
            <a:endParaRPr lang="en-US" sz="1300" dirty="0">
              <a:latin typeface="Nunito" pitchFamily="2" charset="0"/>
            </a:endParaRPr>
          </a:p>
          <a:p>
            <a:pPr marL="285750" indent="-285750">
              <a:buFont typeface="Arial" panose="020B0604020202020204" pitchFamily="34" charset="0"/>
              <a:buChar char="•"/>
            </a:pPr>
            <a:r>
              <a:rPr lang="en-US" sz="1300" b="1" dirty="0">
                <a:latin typeface="Nunito" pitchFamily="2" charset="0"/>
              </a:rPr>
              <a:t>Accommodation &amp; Convenience</a:t>
            </a:r>
          </a:p>
          <a:p>
            <a:r>
              <a:rPr lang="en-US" sz="1300" dirty="0">
                <a:latin typeface="Nunito" pitchFamily="2" charset="0"/>
              </a:rPr>
              <a:t>       - type of accommodation, rent, amenities</a:t>
            </a:r>
          </a:p>
          <a:p>
            <a:endParaRPr lang="en-US" sz="1300" dirty="0">
              <a:latin typeface="Nunito" pitchFamily="2" charset="0"/>
            </a:endParaRPr>
          </a:p>
          <a:p>
            <a:pPr marL="285750" indent="-285750">
              <a:buFont typeface="Arial" panose="020B0604020202020204" pitchFamily="34" charset="0"/>
              <a:buChar char="•"/>
            </a:pPr>
            <a:r>
              <a:rPr lang="en-US" sz="1300" b="1" dirty="0">
                <a:latin typeface="Nunito" pitchFamily="2" charset="0"/>
              </a:rPr>
              <a:t>Employment &amp; Scholastics</a:t>
            </a:r>
          </a:p>
          <a:p>
            <a:r>
              <a:rPr lang="en-US" sz="1300" dirty="0">
                <a:latin typeface="Nunito" pitchFamily="2" charset="0"/>
              </a:rPr>
              <a:t>       - status, average income, services provided by college</a:t>
            </a:r>
          </a:p>
        </p:txBody>
      </p:sp>
      <p:pic>
        <p:nvPicPr>
          <p:cNvPr id="13" name="Graphic 12" descr="Renovation (House With Sparkles) with solid fill">
            <a:extLst>
              <a:ext uri="{FF2B5EF4-FFF2-40B4-BE49-F238E27FC236}">
                <a16:creationId xmlns:a16="http://schemas.microsoft.com/office/drawing/2014/main" id="{073FD678-54FE-5EAF-DEF4-7EAB1F48C5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28037">
            <a:off x="5113436" y="3683205"/>
            <a:ext cx="531473" cy="531473"/>
          </a:xfrm>
          <a:prstGeom prst="rect">
            <a:avLst/>
          </a:prstGeom>
        </p:spPr>
      </p:pic>
      <p:pic>
        <p:nvPicPr>
          <p:cNvPr id="15" name="Graphic 14" descr="Earth globe: Americas with solid fill">
            <a:extLst>
              <a:ext uri="{FF2B5EF4-FFF2-40B4-BE49-F238E27FC236}">
                <a16:creationId xmlns:a16="http://schemas.microsoft.com/office/drawing/2014/main" id="{7DF8DD4B-3537-A99C-9B13-29A2A3445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8380" y="3225038"/>
            <a:ext cx="703943" cy="703943"/>
          </a:xfrm>
          <a:prstGeom prst="rect">
            <a:avLst/>
          </a:prstGeom>
        </p:spPr>
      </p:pic>
      <p:pic>
        <p:nvPicPr>
          <p:cNvPr id="17" name="Graphic 16" descr="Diploma roll outline">
            <a:extLst>
              <a:ext uri="{FF2B5EF4-FFF2-40B4-BE49-F238E27FC236}">
                <a16:creationId xmlns:a16="http://schemas.microsoft.com/office/drawing/2014/main" id="{C9EB3652-804B-9164-D50F-17503985A9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715931">
            <a:off x="4126799" y="3999767"/>
            <a:ext cx="703944" cy="7039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38" name="Picture 37" descr="A flyer with a qr code and people&#10;&#10;Description automatically generated">
            <a:extLst>
              <a:ext uri="{FF2B5EF4-FFF2-40B4-BE49-F238E27FC236}">
                <a16:creationId xmlns:a16="http://schemas.microsoft.com/office/drawing/2014/main" id="{7596C1DF-5E42-7CB1-3871-3CB6D4654998}"/>
              </a:ext>
            </a:extLst>
          </p:cNvPr>
          <p:cNvPicPr>
            <a:picLocks noChangeAspect="1"/>
          </p:cNvPicPr>
          <p:nvPr/>
        </p:nvPicPr>
        <p:blipFill>
          <a:blip r:embed="rId3">
            <a:alphaModFix amt="20000"/>
          </a:blip>
          <a:stretch>
            <a:fillRect/>
          </a:stretch>
        </p:blipFill>
        <p:spPr>
          <a:xfrm rot="1960082">
            <a:off x="4216706" y="1720759"/>
            <a:ext cx="4737313" cy="4737313"/>
          </a:xfrm>
          <a:prstGeom prst="rect">
            <a:avLst/>
          </a:prstGeom>
        </p:spPr>
      </p:pic>
      <p:sp>
        <p:nvSpPr>
          <p:cNvPr id="638" name="Google Shape;638;p36"/>
          <p:cNvSpPr txBox="1">
            <a:spLocks noGrp="1"/>
          </p:cNvSpPr>
          <p:nvPr>
            <p:ph type="title"/>
          </p:nvPr>
        </p:nvSpPr>
        <p:spPr>
          <a:xfrm>
            <a:off x="720000" y="40771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t>
            </a:r>
            <a:r>
              <a:rPr lang="en" dirty="0">
                <a:solidFill>
                  <a:schemeClr val="accent1"/>
                </a:solidFill>
              </a:rPr>
              <a:t>EXPLORATION</a:t>
            </a:r>
            <a:endParaRPr dirty="0">
              <a:solidFill>
                <a:schemeClr val="accent1"/>
              </a:solidFill>
            </a:endParaRPr>
          </a:p>
        </p:txBody>
      </p:sp>
      <p:grpSp>
        <p:nvGrpSpPr>
          <p:cNvPr id="665" name="Google Shape;665;p36"/>
          <p:cNvGrpSpPr/>
          <p:nvPr/>
        </p:nvGrpSpPr>
        <p:grpSpPr>
          <a:xfrm rot="-690184">
            <a:off x="7249631" y="331083"/>
            <a:ext cx="640814" cy="538243"/>
            <a:chOff x="2869533" y="318283"/>
            <a:chExt cx="102176" cy="85817"/>
          </a:xfrm>
        </p:grpSpPr>
        <p:sp>
          <p:nvSpPr>
            <p:cNvPr id="666" name="Google Shape;666;p36"/>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6"/>
            <p:cNvGrpSpPr/>
            <p:nvPr/>
          </p:nvGrpSpPr>
          <p:grpSpPr>
            <a:xfrm>
              <a:off x="2869754" y="318941"/>
              <a:ext cx="101955" cy="84600"/>
              <a:chOff x="2854604" y="2360241"/>
              <a:chExt cx="101955" cy="84600"/>
            </a:xfrm>
          </p:grpSpPr>
          <p:sp>
            <p:nvSpPr>
              <p:cNvPr id="668" name="Google Shape;668;p36"/>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 name="Google Shape;670;p36"/>
          <p:cNvGrpSpPr/>
          <p:nvPr/>
        </p:nvGrpSpPr>
        <p:grpSpPr>
          <a:xfrm rot="789500">
            <a:off x="68395" y="4539387"/>
            <a:ext cx="640813" cy="538241"/>
            <a:chOff x="2869533" y="318283"/>
            <a:chExt cx="102176" cy="85817"/>
          </a:xfrm>
        </p:grpSpPr>
        <p:sp>
          <p:nvSpPr>
            <p:cNvPr id="671" name="Google Shape;671;p36"/>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36"/>
            <p:cNvGrpSpPr/>
            <p:nvPr/>
          </p:nvGrpSpPr>
          <p:grpSpPr>
            <a:xfrm>
              <a:off x="2869754" y="318941"/>
              <a:ext cx="101955" cy="84600"/>
              <a:chOff x="2854604" y="2360241"/>
              <a:chExt cx="101955" cy="84600"/>
            </a:xfrm>
          </p:grpSpPr>
          <p:sp>
            <p:nvSpPr>
              <p:cNvPr id="673" name="Google Shape;673;p36"/>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extBox 6">
            <a:extLst>
              <a:ext uri="{FF2B5EF4-FFF2-40B4-BE49-F238E27FC236}">
                <a16:creationId xmlns:a16="http://schemas.microsoft.com/office/drawing/2014/main" id="{A5AE4798-8EA2-F301-7D60-0D2712BD0DC5}"/>
              </a:ext>
            </a:extLst>
          </p:cNvPr>
          <p:cNvSpPr txBox="1"/>
          <p:nvPr/>
        </p:nvSpPr>
        <p:spPr>
          <a:xfrm>
            <a:off x="2715625" y="927816"/>
            <a:ext cx="846878" cy="784830"/>
          </a:xfrm>
          <a:prstGeom prst="rect">
            <a:avLst/>
          </a:prstGeom>
          <a:noFill/>
        </p:spPr>
        <p:txBody>
          <a:bodyPr wrap="square">
            <a:spAutoFit/>
          </a:bodyPr>
          <a:lstStyle/>
          <a:p>
            <a:r>
              <a:rPr lang="en-IN" sz="4500" dirty="0">
                <a:solidFill>
                  <a:schemeClr val="tx1">
                    <a:lumMod val="95000"/>
                    <a:lumOff val="5000"/>
                    <a:alpha val="30000"/>
                  </a:schemeClr>
                </a:solidFill>
                <a:latin typeface="Signika" panose="020B0604020202020204" charset="0"/>
                <a:cs typeface="Poppins" panose="00000500000000000000" pitchFamily="50" charset="0"/>
              </a:rPr>
              <a:t>01</a:t>
            </a:r>
          </a:p>
        </p:txBody>
      </p:sp>
      <p:sp>
        <p:nvSpPr>
          <p:cNvPr id="8" name="TextBox 7">
            <a:extLst>
              <a:ext uri="{FF2B5EF4-FFF2-40B4-BE49-F238E27FC236}">
                <a16:creationId xmlns:a16="http://schemas.microsoft.com/office/drawing/2014/main" id="{60F388C2-42D3-EE2F-29CB-5C5A90077AE4}"/>
              </a:ext>
            </a:extLst>
          </p:cNvPr>
          <p:cNvSpPr txBox="1"/>
          <p:nvPr/>
        </p:nvSpPr>
        <p:spPr>
          <a:xfrm>
            <a:off x="4828432" y="927816"/>
            <a:ext cx="846878" cy="784830"/>
          </a:xfrm>
          <a:prstGeom prst="rect">
            <a:avLst/>
          </a:prstGeom>
          <a:noFill/>
        </p:spPr>
        <p:txBody>
          <a:bodyPr wrap="square">
            <a:spAutoFit/>
          </a:bodyPr>
          <a:lstStyle/>
          <a:p>
            <a:r>
              <a:rPr lang="en-IN" sz="4500" dirty="0">
                <a:solidFill>
                  <a:schemeClr val="tx1">
                    <a:lumMod val="95000"/>
                    <a:lumOff val="5000"/>
                    <a:alpha val="30000"/>
                  </a:schemeClr>
                </a:solidFill>
                <a:latin typeface="Signika" panose="020B0604020202020204" charset="0"/>
                <a:cs typeface="Poppins" panose="00000500000000000000" pitchFamily="50" charset="0"/>
              </a:rPr>
              <a:t>02</a:t>
            </a:r>
          </a:p>
        </p:txBody>
      </p:sp>
      <p:sp>
        <p:nvSpPr>
          <p:cNvPr id="9" name="TextBox 8">
            <a:extLst>
              <a:ext uri="{FF2B5EF4-FFF2-40B4-BE49-F238E27FC236}">
                <a16:creationId xmlns:a16="http://schemas.microsoft.com/office/drawing/2014/main" id="{81544413-BB17-1985-4178-7082D1E85D18}"/>
              </a:ext>
            </a:extLst>
          </p:cNvPr>
          <p:cNvSpPr txBox="1"/>
          <p:nvPr/>
        </p:nvSpPr>
        <p:spPr>
          <a:xfrm>
            <a:off x="6983442" y="927816"/>
            <a:ext cx="846878" cy="784830"/>
          </a:xfrm>
          <a:prstGeom prst="rect">
            <a:avLst/>
          </a:prstGeom>
          <a:noFill/>
        </p:spPr>
        <p:txBody>
          <a:bodyPr wrap="square">
            <a:spAutoFit/>
          </a:bodyPr>
          <a:lstStyle/>
          <a:p>
            <a:r>
              <a:rPr lang="en-IN" sz="4500" dirty="0">
                <a:solidFill>
                  <a:schemeClr val="tx1">
                    <a:lumMod val="95000"/>
                    <a:lumOff val="5000"/>
                    <a:alpha val="30000"/>
                  </a:schemeClr>
                </a:solidFill>
                <a:latin typeface="Signika" panose="020B0604020202020204" charset="0"/>
                <a:cs typeface="Poppins" panose="00000500000000000000" pitchFamily="50" charset="0"/>
              </a:rPr>
              <a:t>03</a:t>
            </a:r>
          </a:p>
        </p:txBody>
      </p:sp>
      <p:pic>
        <p:nvPicPr>
          <p:cNvPr id="36" name="Graphic 35" descr="Server outline">
            <a:extLst>
              <a:ext uri="{FF2B5EF4-FFF2-40B4-BE49-F238E27FC236}">
                <a16:creationId xmlns:a16="http://schemas.microsoft.com/office/drawing/2014/main" id="{E9BF0FA0-AC0D-C765-F18D-23A23D1E6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57316">
            <a:off x="-1325773" y="-1038970"/>
            <a:ext cx="3324370" cy="3324370"/>
          </a:xfrm>
          <a:prstGeom prst="rect">
            <a:avLst/>
          </a:prstGeom>
        </p:spPr>
      </p:pic>
      <p:graphicFrame>
        <p:nvGraphicFramePr>
          <p:cNvPr id="2" name="Table 1">
            <a:extLst>
              <a:ext uri="{FF2B5EF4-FFF2-40B4-BE49-F238E27FC236}">
                <a16:creationId xmlns:a16="http://schemas.microsoft.com/office/drawing/2014/main" id="{5428BC38-C96C-F6BE-12C1-2B3E1CBDBCEE}"/>
              </a:ext>
            </a:extLst>
          </p:cNvPr>
          <p:cNvGraphicFramePr>
            <a:graphicFrameLocks noGrp="1"/>
          </p:cNvGraphicFramePr>
          <p:nvPr>
            <p:extLst>
              <p:ext uri="{D42A27DB-BD31-4B8C-83A1-F6EECF244321}">
                <p14:modId xmlns:p14="http://schemas.microsoft.com/office/powerpoint/2010/main" val="535722887"/>
              </p:ext>
            </p:extLst>
          </p:nvPr>
        </p:nvGraphicFramePr>
        <p:xfrm>
          <a:off x="1354606" y="1575400"/>
          <a:ext cx="6434787" cy="3047362"/>
        </p:xfrm>
        <a:graphic>
          <a:graphicData uri="http://schemas.openxmlformats.org/drawingml/2006/table">
            <a:tbl>
              <a:tblPr firstRow="1" bandRow="1">
                <a:tableStyleId>{7223F168-4D08-41D4-B84D-95C9629521FF}</a:tableStyleId>
              </a:tblPr>
              <a:tblGrid>
                <a:gridCol w="2144929">
                  <a:extLst>
                    <a:ext uri="{9D8B030D-6E8A-4147-A177-3AD203B41FA5}">
                      <a16:colId xmlns:a16="http://schemas.microsoft.com/office/drawing/2014/main" val="86039204"/>
                    </a:ext>
                  </a:extLst>
                </a:gridCol>
                <a:gridCol w="2144929">
                  <a:extLst>
                    <a:ext uri="{9D8B030D-6E8A-4147-A177-3AD203B41FA5}">
                      <a16:colId xmlns:a16="http://schemas.microsoft.com/office/drawing/2014/main" val="3198372589"/>
                    </a:ext>
                  </a:extLst>
                </a:gridCol>
                <a:gridCol w="2144929">
                  <a:extLst>
                    <a:ext uri="{9D8B030D-6E8A-4147-A177-3AD203B41FA5}">
                      <a16:colId xmlns:a16="http://schemas.microsoft.com/office/drawing/2014/main" val="2136812720"/>
                    </a:ext>
                  </a:extLst>
                </a:gridCol>
              </a:tblGrid>
              <a:tr h="435338">
                <a:tc>
                  <a:txBody>
                    <a:bodyPr/>
                    <a:lstStyle/>
                    <a:p>
                      <a:pPr algn="ctr"/>
                      <a:r>
                        <a:rPr lang="en-IN" b="1" dirty="0"/>
                        <a:t>Demographics Table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r>
                        <a:rPr lang="en-IN" b="1" dirty="0"/>
                        <a:t>Accommodation Table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algn="ctr"/>
                      <a:r>
                        <a:rPr lang="en-IN" b="1" dirty="0"/>
                        <a:t>Academic Table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3238450910"/>
                  </a:ext>
                </a:extLst>
              </a:tr>
              <a:tr h="2612024">
                <a:tc>
                  <a:txBody>
                    <a:bodyPr/>
                    <a:lstStyle/>
                    <a:p>
                      <a:pPr marL="285750" indent="-285750" algn="l">
                        <a:buFont typeface="Arial" panose="020B0604020202020204" pitchFamily="34" charset="0"/>
                        <a:buChar char="•"/>
                      </a:pPr>
                      <a:r>
                        <a:rPr lang="en-US" dirty="0"/>
                        <a:t>Contains personal characteristics data.</a:t>
                      </a:r>
                    </a:p>
                    <a:p>
                      <a:pPr marL="285750" indent="-285750" algn="l">
                        <a:buFont typeface="Arial" panose="020B0604020202020204" pitchFamily="34" charset="0"/>
                        <a:buChar char="•"/>
                      </a:pPr>
                      <a:endParaRPr lang="en-US" dirty="0"/>
                    </a:p>
                    <a:p>
                      <a:pPr marL="0" indent="0" algn="l">
                        <a:buFont typeface="Arial" panose="020B0604020202020204" pitchFamily="34" charset="0"/>
                        <a:buNone/>
                      </a:pPr>
                      <a:endParaRPr lang="en-US" dirty="0"/>
                    </a:p>
                    <a:p>
                      <a:pPr marL="265113" indent="0" algn="l">
                        <a:buFont typeface="Arial" panose="020B0604020202020204" pitchFamily="34" charset="0"/>
                        <a:buNone/>
                      </a:pPr>
                      <a:r>
                        <a:rPr lang="en-US" dirty="0"/>
                        <a:t>Age</a:t>
                      </a:r>
                    </a:p>
                    <a:p>
                      <a:pPr marL="265113" indent="0" algn="l">
                        <a:buFont typeface="Arial" panose="020B0604020202020204" pitchFamily="34" charset="0"/>
                        <a:buNone/>
                      </a:pPr>
                      <a:r>
                        <a:rPr lang="en-US" dirty="0"/>
                        <a:t>Gender</a:t>
                      </a:r>
                    </a:p>
                    <a:p>
                      <a:pPr marL="265113" indent="0" algn="l">
                        <a:buFont typeface="Arial" panose="020B0604020202020204" pitchFamily="34" charset="0"/>
                        <a:buNone/>
                      </a:pPr>
                      <a:r>
                        <a:rPr lang="en-US" dirty="0"/>
                        <a:t>Education level</a:t>
                      </a:r>
                    </a:p>
                    <a:p>
                      <a:pPr marL="265113" indent="0" algn="l">
                        <a:buFont typeface="Arial" panose="020B0604020202020204" pitchFamily="34" charset="0"/>
                        <a:buNone/>
                      </a:pPr>
                      <a:r>
                        <a:rPr lang="en-US" dirty="0"/>
                        <a:t>Professional experience</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285750" indent="-285750" algn="l">
                        <a:buFont typeface="Arial" panose="020B0604020202020204" pitchFamily="34" charset="0"/>
                        <a:buChar char="•"/>
                      </a:pPr>
                      <a:r>
                        <a:rPr lang="en-US" dirty="0"/>
                        <a:t>Provides insights into housing situations.</a:t>
                      </a:r>
                    </a:p>
                    <a:p>
                      <a:pPr marL="285750" indent="-285750" algn="l">
                        <a:buFont typeface="Arial" panose="020B0604020202020204" pitchFamily="34" charset="0"/>
                        <a:buChar char="•"/>
                      </a:pPr>
                      <a:endParaRPr lang="en-US" dirty="0"/>
                    </a:p>
                    <a:p>
                      <a:pPr marL="0" indent="265113" algn="l">
                        <a:buFont typeface="Arial" panose="020B0604020202020204" pitchFamily="34" charset="0"/>
                        <a:buNone/>
                      </a:pPr>
                      <a:r>
                        <a:rPr lang="en-US" dirty="0"/>
                        <a:t>Accommodation type</a:t>
                      </a:r>
                    </a:p>
                    <a:p>
                      <a:pPr marL="0" indent="265113" algn="l">
                        <a:buFont typeface="Arial" panose="020B0604020202020204" pitchFamily="34" charset="0"/>
                        <a:buNone/>
                      </a:pPr>
                      <a:r>
                        <a:rPr lang="en-US" dirty="0"/>
                        <a:t>Rental prices</a:t>
                      </a:r>
                    </a:p>
                    <a:p>
                      <a:pPr marL="0" indent="265113" algn="l">
                        <a:buFont typeface="Arial" panose="020B0604020202020204" pitchFamily="34" charset="0"/>
                        <a:buNone/>
                      </a:pPr>
                      <a:r>
                        <a:rPr lang="en-US" dirty="0"/>
                        <a:t>Commute reliability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tc>
                  <a:txBody>
                    <a:bodyPr/>
                    <a:lstStyle/>
                    <a:p>
                      <a:pPr marL="285750" indent="-285750" algn="l">
                        <a:buFont typeface="Arial" panose="020B0604020202020204" pitchFamily="34" charset="0"/>
                        <a:buChar char="•"/>
                      </a:pPr>
                      <a:r>
                        <a:rPr lang="en-US" dirty="0"/>
                        <a:t>Focuses on academic statuses and experiences.</a:t>
                      </a:r>
                    </a:p>
                    <a:p>
                      <a:pPr marL="285750" indent="-285750" algn="l">
                        <a:buFont typeface="Arial" panose="020B0604020202020204" pitchFamily="34" charset="0"/>
                        <a:buChar char="•"/>
                      </a:pPr>
                      <a:endParaRPr lang="en-US" dirty="0"/>
                    </a:p>
                    <a:p>
                      <a:pPr marL="265113" indent="0" algn="l">
                        <a:buFont typeface="Arial" panose="020B0604020202020204" pitchFamily="34" charset="0"/>
                        <a:buNone/>
                      </a:pPr>
                      <a:r>
                        <a:rPr lang="en-US" dirty="0"/>
                        <a:t>Employment Status</a:t>
                      </a:r>
                    </a:p>
                    <a:p>
                      <a:pPr marL="265113" indent="0" algn="l">
                        <a:buFont typeface="Arial" panose="020B0604020202020204" pitchFamily="34" charset="0"/>
                        <a:buNone/>
                      </a:pPr>
                      <a:r>
                        <a:rPr lang="en-US" dirty="0"/>
                        <a:t>Workload expectation</a:t>
                      </a:r>
                    </a:p>
                    <a:p>
                      <a:pPr marL="265113" indent="0" algn="l">
                        <a:buFont typeface="Arial" panose="020B0604020202020204" pitchFamily="34" charset="0"/>
                        <a:buNone/>
                      </a:pPr>
                      <a:r>
                        <a:rPr lang="en-US" dirty="0"/>
                        <a:t>Feedback on services</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2F2F2"/>
                    </a:solidFill>
                  </a:tcPr>
                </a:tc>
                <a:extLst>
                  <a:ext uri="{0D108BD9-81ED-4DB2-BD59-A6C34878D82A}">
                    <a16:rowId xmlns:a16="http://schemas.microsoft.com/office/drawing/2014/main" val="2713293527"/>
                  </a:ext>
                </a:extLst>
              </a:tr>
            </a:tbl>
          </a:graphicData>
        </a:graphic>
      </p:graphicFrame>
      <p:sp>
        <p:nvSpPr>
          <p:cNvPr id="6" name="Rectangle 5">
            <a:extLst>
              <a:ext uri="{FF2B5EF4-FFF2-40B4-BE49-F238E27FC236}">
                <a16:creationId xmlns:a16="http://schemas.microsoft.com/office/drawing/2014/main" id="{AB737DAB-4B9B-A08B-BC03-2D46A159D2BF}"/>
              </a:ext>
            </a:extLst>
          </p:cNvPr>
          <p:cNvSpPr/>
          <p:nvPr/>
        </p:nvSpPr>
        <p:spPr>
          <a:xfrm>
            <a:off x="8071067" y="1244069"/>
            <a:ext cx="352933" cy="291102"/>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E2BB8260-79EB-5770-9A20-4976854FC7F6}"/>
              </a:ext>
            </a:extLst>
          </p:cNvPr>
          <p:cNvCxnSpPr>
            <a:cxnSpLocks/>
          </p:cNvCxnSpPr>
          <p:nvPr/>
        </p:nvCxnSpPr>
        <p:spPr>
          <a:xfrm>
            <a:off x="1476265" y="2161518"/>
            <a:ext cx="0" cy="148338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6BB0EEB-50D6-EF8D-5537-220E4A8ED1CB}"/>
              </a:ext>
            </a:extLst>
          </p:cNvPr>
          <p:cNvCxnSpPr/>
          <p:nvPr/>
        </p:nvCxnSpPr>
        <p:spPr>
          <a:xfrm>
            <a:off x="1473200" y="3018367"/>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2B35627-509D-16D2-4C99-8D06DFB6DC9B}"/>
              </a:ext>
            </a:extLst>
          </p:cNvPr>
          <p:cNvCxnSpPr/>
          <p:nvPr/>
        </p:nvCxnSpPr>
        <p:spPr>
          <a:xfrm>
            <a:off x="1473200" y="3230034"/>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D7EB6F4-0F88-FAF8-97CD-8596B9B36BE4}"/>
              </a:ext>
            </a:extLst>
          </p:cNvPr>
          <p:cNvCxnSpPr/>
          <p:nvPr/>
        </p:nvCxnSpPr>
        <p:spPr>
          <a:xfrm>
            <a:off x="1481666" y="3433234"/>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410FA87-8373-338D-3748-AC5E4AF547C0}"/>
              </a:ext>
            </a:extLst>
          </p:cNvPr>
          <p:cNvCxnSpPr/>
          <p:nvPr/>
        </p:nvCxnSpPr>
        <p:spPr>
          <a:xfrm>
            <a:off x="1473199" y="3644900"/>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F89980B-114C-BE94-555A-203B7C838050}"/>
              </a:ext>
            </a:extLst>
          </p:cNvPr>
          <p:cNvCxnSpPr>
            <a:cxnSpLocks/>
          </p:cNvCxnSpPr>
          <p:nvPr/>
        </p:nvCxnSpPr>
        <p:spPr>
          <a:xfrm flipH="1">
            <a:off x="3621924" y="2161518"/>
            <a:ext cx="3065" cy="127171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C97D2C-EEBF-F337-C9CA-8B5BE344B8C4}"/>
              </a:ext>
            </a:extLst>
          </p:cNvPr>
          <p:cNvCxnSpPr/>
          <p:nvPr/>
        </p:nvCxnSpPr>
        <p:spPr>
          <a:xfrm>
            <a:off x="3621924" y="3018367"/>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1C63DF3-8A50-2415-17AE-1F4C4FB712B9}"/>
              </a:ext>
            </a:extLst>
          </p:cNvPr>
          <p:cNvCxnSpPr/>
          <p:nvPr/>
        </p:nvCxnSpPr>
        <p:spPr>
          <a:xfrm>
            <a:off x="3621924" y="3230034"/>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FEE88E4-8D31-9E17-BD79-1F5D822DEE2B}"/>
              </a:ext>
            </a:extLst>
          </p:cNvPr>
          <p:cNvCxnSpPr>
            <a:cxnSpLocks/>
          </p:cNvCxnSpPr>
          <p:nvPr/>
        </p:nvCxnSpPr>
        <p:spPr>
          <a:xfrm>
            <a:off x="3621924" y="3433234"/>
            <a:ext cx="169333"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38D5AA1-F9E0-8D1C-4FA0-9544634E6269}"/>
              </a:ext>
            </a:extLst>
          </p:cNvPr>
          <p:cNvCxnSpPr>
            <a:cxnSpLocks/>
          </p:cNvCxnSpPr>
          <p:nvPr/>
        </p:nvCxnSpPr>
        <p:spPr>
          <a:xfrm>
            <a:off x="5764335" y="2161518"/>
            <a:ext cx="0" cy="1513016"/>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F1A7A7E-2226-02DF-B1DB-D6AD07433C04}"/>
              </a:ext>
            </a:extLst>
          </p:cNvPr>
          <p:cNvCxnSpPr/>
          <p:nvPr/>
        </p:nvCxnSpPr>
        <p:spPr>
          <a:xfrm>
            <a:off x="5764335" y="3018367"/>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799DBC8-23A4-1A6F-8078-06AF623D62A0}"/>
              </a:ext>
            </a:extLst>
          </p:cNvPr>
          <p:cNvCxnSpPr/>
          <p:nvPr/>
        </p:nvCxnSpPr>
        <p:spPr>
          <a:xfrm>
            <a:off x="5764335" y="3230034"/>
            <a:ext cx="160867"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9D1BC85-7C7E-6E20-41E8-6DA2B64683EE}"/>
              </a:ext>
            </a:extLst>
          </p:cNvPr>
          <p:cNvCxnSpPr>
            <a:cxnSpLocks/>
          </p:cNvCxnSpPr>
          <p:nvPr/>
        </p:nvCxnSpPr>
        <p:spPr>
          <a:xfrm>
            <a:off x="5764335" y="3674534"/>
            <a:ext cx="169333"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19" name="Graphic 18" descr="Earth globe: Americas with solid fill">
            <a:extLst>
              <a:ext uri="{FF2B5EF4-FFF2-40B4-BE49-F238E27FC236}">
                <a16:creationId xmlns:a16="http://schemas.microsoft.com/office/drawing/2014/main" id="{D9BABBFD-F467-B16D-831C-4EA705816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841446">
            <a:off x="-1139019" y="-1249820"/>
            <a:ext cx="2501184" cy="2501184"/>
          </a:xfrm>
          <a:prstGeom prst="rect">
            <a:avLst/>
          </a:prstGeom>
        </p:spPr>
      </p:pic>
      <p:sp>
        <p:nvSpPr>
          <p:cNvPr id="535" name="Google Shape;535;p34"/>
          <p:cNvSpPr/>
          <p:nvPr/>
        </p:nvSpPr>
        <p:spPr>
          <a:xfrm>
            <a:off x="6102327" y="735220"/>
            <a:ext cx="2934984" cy="3843857"/>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34"/>
          <p:cNvGrpSpPr/>
          <p:nvPr/>
        </p:nvGrpSpPr>
        <p:grpSpPr>
          <a:xfrm>
            <a:off x="6461993" y="2657149"/>
            <a:ext cx="693303" cy="1838431"/>
            <a:chOff x="7363972" y="-223337"/>
            <a:chExt cx="473051" cy="1254388"/>
          </a:xfrm>
        </p:grpSpPr>
        <p:sp>
          <p:nvSpPr>
            <p:cNvPr id="540" name="Google Shape;540;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34"/>
            <p:cNvGrpSpPr/>
            <p:nvPr/>
          </p:nvGrpSpPr>
          <p:grpSpPr>
            <a:xfrm>
              <a:off x="7480824" y="52920"/>
              <a:ext cx="203693" cy="790830"/>
              <a:chOff x="4595979" y="4179496"/>
              <a:chExt cx="57502" cy="223253"/>
            </a:xfrm>
          </p:grpSpPr>
          <p:sp>
            <p:nvSpPr>
              <p:cNvPr id="542" name="Google Shape;542;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4"/>
          <p:cNvGrpSpPr/>
          <p:nvPr/>
        </p:nvGrpSpPr>
        <p:grpSpPr>
          <a:xfrm>
            <a:off x="7988868" y="2657149"/>
            <a:ext cx="693303" cy="1838431"/>
            <a:chOff x="7363972" y="-223337"/>
            <a:chExt cx="473051" cy="1254388"/>
          </a:xfrm>
        </p:grpSpPr>
        <p:sp>
          <p:nvSpPr>
            <p:cNvPr id="548" name="Google Shape;548;p34"/>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34"/>
            <p:cNvGrpSpPr/>
            <p:nvPr/>
          </p:nvGrpSpPr>
          <p:grpSpPr>
            <a:xfrm>
              <a:off x="7480824" y="52920"/>
              <a:ext cx="203693" cy="790830"/>
              <a:chOff x="4595979" y="4179496"/>
              <a:chExt cx="57502" cy="223253"/>
            </a:xfrm>
          </p:grpSpPr>
          <p:sp>
            <p:nvSpPr>
              <p:cNvPr id="550" name="Google Shape;550;p34"/>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4"/>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6362934" y="1146029"/>
            <a:ext cx="2318929" cy="3349480"/>
            <a:chOff x="7890333" y="3420911"/>
            <a:chExt cx="479382" cy="692423"/>
          </a:xfrm>
        </p:grpSpPr>
        <p:sp>
          <p:nvSpPr>
            <p:cNvPr id="556" name="Google Shape;556;p34"/>
            <p:cNvSpPr/>
            <p:nvPr/>
          </p:nvSpPr>
          <p:spPr>
            <a:xfrm>
              <a:off x="7890333" y="3420911"/>
              <a:ext cx="479382" cy="692423"/>
            </a:xfrm>
            <a:custGeom>
              <a:avLst/>
              <a:gdLst/>
              <a:ahLst/>
              <a:cxnLst/>
              <a:rect l="l" t="t" r="r" b="b"/>
              <a:pathLst>
                <a:path w="12205" h="17629" extrusionOk="0">
                  <a:moveTo>
                    <a:pt x="6637" y="1"/>
                  </a:moveTo>
                  <a:cubicBezTo>
                    <a:pt x="6557" y="1"/>
                    <a:pt x="6307" y="54"/>
                    <a:pt x="6138" y="152"/>
                  </a:cubicBezTo>
                  <a:cubicBezTo>
                    <a:pt x="6102" y="126"/>
                    <a:pt x="6057" y="108"/>
                    <a:pt x="6031" y="90"/>
                  </a:cubicBezTo>
                  <a:cubicBezTo>
                    <a:pt x="5918" y="37"/>
                    <a:pt x="5795" y="8"/>
                    <a:pt x="5670" y="8"/>
                  </a:cubicBezTo>
                  <a:cubicBezTo>
                    <a:pt x="5627" y="8"/>
                    <a:pt x="5583" y="12"/>
                    <a:pt x="5540" y="19"/>
                  </a:cubicBezTo>
                  <a:cubicBezTo>
                    <a:pt x="5379" y="45"/>
                    <a:pt x="5219" y="135"/>
                    <a:pt x="5139" y="277"/>
                  </a:cubicBezTo>
                  <a:cubicBezTo>
                    <a:pt x="5067" y="420"/>
                    <a:pt x="5094" y="625"/>
                    <a:pt x="5237" y="715"/>
                  </a:cubicBezTo>
                  <a:cubicBezTo>
                    <a:pt x="5290" y="741"/>
                    <a:pt x="5353" y="759"/>
                    <a:pt x="5415" y="768"/>
                  </a:cubicBezTo>
                  <a:cubicBezTo>
                    <a:pt x="5469" y="777"/>
                    <a:pt x="5522" y="777"/>
                    <a:pt x="5585" y="777"/>
                  </a:cubicBezTo>
                  <a:lnTo>
                    <a:pt x="5558" y="1071"/>
                  </a:lnTo>
                  <a:cubicBezTo>
                    <a:pt x="5558" y="1071"/>
                    <a:pt x="5549" y="1071"/>
                    <a:pt x="5549" y="1080"/>
                  </a:cubicBezTo>
                  <a:cubicBezTo>
                    <a:pt x="5540" y="1089"/>
                    <a:pt x="5540" y="1107"/>
                    <a:pt x="5549" y="1116"/>
                  </a:cubicBezTo>
                  <a:cubicBezTo>
                    <a:pt x="5549" y="1116"/>
                    <a:pt x="5549" y="1116"/>
                    <a:pt x="5558" y="1125"/>
                  </a:cubicBezTo>
                  <a:lnTo>
                    <a:pt x="5504" y="1821"/>
                  </a:lnTo>
                  <a:cubicBezTo>
                    <a:pt x="5478" y="2124"/>
                    <a:pt x="5710" y="2392"/>
                    <a:pt x="6013" y="2418"/>
                  </a:cubicBezTo>
                  <a:lnTo>
                    <a:pt x="6022" y="2418"/>
                  </a:lnTo>
                  <a:lnTo>
                    <a:pt x="6013" y="2561"/>
                  </a:lnTo>
                  <a:lnTo>
                    <a:pt x="5986" y="2936"/>
                  </a:lnTo>
                  <a:lnTo>
                    <a:pt x="5959" y="2936"/>
                  </a:lnTo>
                  <a:cubicBezTo>
                    <a:pt x="5959" y="2936"/>
                    <a:pt x="5925" y="2934"/>
                    <a:pt x="5867" y="2934"/>
                  </a:cubicBezTo>
                  <a:cubicBezTo>
                    <a:pt x="5779" y="2934"/>
                    <a:pt x="5638" y="2938"/>
                    <a:pt x="5478" y="2954"/>
                  </a:cubicBezTo>
                  <a:cubicBezTo>
                    <a:pt x="5299" y="2972"/>
                    <a:pt x="5103" y="3007"/>
                    <a:pt x="4933" y="3088"/>
                  </a:cubicBezTo>
                  <a:cubicBezTo>
                    <a:pt x="4755" y="3132"/>
                    <a:pt x="4496" y="3275"/>
                    <a:pt x="4345" y="3667"/>
                  </a:cubicBezTo>
                  <a:cubicBezTo>
                    <a:pt x="4139" y="4220"/>
                    <a:pt x="3435" y="5487"/>
                    <a:pt x="3194" y="5907"/>
                  </a:cubicBezTo>
                  <a:cubicBezTo>
                    <a:pt x="3042" y="5755"/>
                    <a:pt x="2890" y="5657"/>
                    <a:pt x="2890" y="5657"/>
                  </a:cubicBezTo>
                  <a:lnTo>
                    <a:pt x="1222" y="4220"/>
                  </a:lnTo>
                  <a:lnTo>
                    <a:pt x="1187" y="4256"/>
                  </a:lnTo>
                  <a:cubicBezTo>
                    <a:pt x="1124" y="4185"/>
                    <a:pt x="1080" y="4096"/>
                    <a:pt x="1071" y="4006"/>
                  </a:cubicBezTo>
                  <a:cubicBezTo>
                    <a:pt x="1053" y="3926"/>
                    <a:pt x="1062" y="3837"/>
                    <a:pt x="1026" y="3765"/>
                  </a:cubicBezTo>
                  <a:cubicBezTo>
                    <a:pt x="999" y="3721"/>
                    <a:pt x="964" y="3685"/>
                    <a:pt x="928" y="3650"/>
                  </a:cubicBezTo>
                  <a:cubicBezTo>
                    <a:pt x="794" y="3525"/>
                    <a:pt x="660" y="3418"/>
                    <a:pt x="509" y="3319"/>
                  </a:cubicBezTo>
                  <a:cubicBezTo>
                    <a:pt x="490" y="3307"/>
                    <a:pt x="466" y="3294"/>
                    <a:pt x="445" y="3294"/>
                  </a:cubicBezTo>
                  <a:cubicBezTo>
                    <a:pt x="436" y="3294"/>
                    <a:pt x="427" y="3296"/>
                    <a:pt x="419" y="3302"/>
                  </a:cubicBezTo>
                  <a:cubicBezTo>
                    <a:pt x="393" y="3319"/>
                    <a:pt x="384" y="3346"/>
                    <a:pt x="393" y="3373"/>
                  </a:cubicBezTo>
                  <a:cubicBezTo>
                    <a:pt x="410" y="3400"/>
                    <a:pt x="428" y="3426"/>
                    <a:pt x="446" y="3444"/>
                  </a:cubicBezTo>
                  <a:cubicBezTo>
                    <a:pt x="482" y="3471"/>
                    <a:pt x="509" y="3498"/>
                    <a:pt x="544" y="3534"/>
                  </a:cubicBezTo>
                  <a:cubicBezTo>
                    <a:pt x="571" y="3551"/>
                    <a:pt x="598" y="3587"/>
                    <a:pt x="589" y="3623"/>
                  </a:cubicBezTo>
                  <a:cubicBezTo>
                    <a:pt x="580" y="3650"/>
                    <a:pt x="553" y="3658"/>
                    <a:pt x="535" y="3667"/>
                  </a:cubicBezTo>
                  <a:cubicBezTo>
                    <a:pt x="473" y="3703"/>
                    <a:pt x="419" y="3757"/>
                    <a:pt x="366" y="3810"/>
                  </a:cubicBezTo>
                  <a:cubicBezTo>
                    <a:pt x="348" y="3837"/>
                    <a:pt x="321" y="3864"/>
                    <a:pt x="321" y="3899"/>
                  </a:cubicBezTo>
                  <a:cubicBezTo>
                    <a:pt x="321" y="3917"/>
                    <a:pt x="330" y="3944"/>
                    <a:pt x="339" y="3962"/>
                  </a:cubicBezTo>
                  <a:cubicBezTo>
                    <a:pt x="375" y="4033"/>
                    <a:pt x="428" y="4087"/>
                    <a:pt x="491" y="4140"/>
                  </a:cubicBezTo>
                  <a:cubicBezTo>
                    <a:pt x="633" y="4256"/>
                    <a:pt x="848" y="4292"/>
                    <a:pt x="955" y="4452"/>
                  </a:cubicBezTo>
                  <a:cubicBezTo>
                    <a:pt x="964" y="4461"/>
                    <a:pt x="972" y="4470"/>
                    <a:pt x="981" y="4479"/>
                  </a:cubicBezTo>
                  <a:lnTo>
                    <a:pt x="964" y="4488"/>
                  </a:lnTo>
                  <a:lnTo>
                    <a:pt x="2659" y="6397"/>
                  </a:lnTo>
                  <a:cubicBezTo>
                    <a:pt x="2659" y="6397"/>
                    <a:pt x="2881" y="6721"/>
                    <a:pt x="3140" y="6721"/>
                  </a:cubicBezTo>
                  <a:cubicBezTo>
                    <a:pt x="3224" y="6721"/>
                    <a:pt x="3313" y="6686"/>
                    <a:pt x="3399" y="6593"/>
                  </a:cubicBezTo>
                  <a:cubicBezTo>
                    <a:pt x="3417" y="6585"/>
                    <a:pt x="3426" y="6567"/>
                    <a:pt x="3435" y="6549"/>
                  </a:cubicBezTo>
                  <a:cubicBezTo>
                    <a:pt x="3533" y="6442"/>
                    <a:pt x="3649" y="6263"/>
                    <a:pt x="3836" y="6040"/>
                  </a:cubicBezTo>
                  <a:cubicBezTo>
                    <a:pt x="3970" y="5862"/>
                    <a:pt x="4220" y="5532"/>
                    <a:pt x="4470" y="5148"/>
                  </a:cubicBezTo>
                  <a:lnTo>
                    <a:pt x="4470" y="5148"/>
                  </a:lnTo>
                  <a:cubicBezTo>
                    <a:pt x="4425" y="6094"/>
                    <a:pt x="4389" y="7209"/>
                    <a:pt x="4362" y="7967"/>
                  </a:cubicBezTo>
                  <a:lnTo>
                    <a:pt x="1356" y="6799"/>
                  </a:lnTo>
                  <a:lnTo>
                    <a:pt x="1338" y="6799"/>
                  </a:lnTo>
                  <a:lnTo>
                    <a:pt x="607" y="6763"/>
                  </a:lnTo>
                  <a:lnTo>
                    <a:pt x="0" y="6736"/>
                  </a:lnTo>
                  <a:lnTo>
                    <a:pt x="464" y="7129"/>
                  </a:lnTo>
                  <a:lnTo>
                    <a:pt x="1026" y="7593"/>
                  </a:lnTo>
                  <a:lnTo>
                    <a:pt x="1044" y="7610"/>
                  </a:lnTo>
                  <a:lnTo>
                    <a:pt x="4550" y="8984"/>
                  </a:lnTo>
                  <a:lnTo>
                    <a:pt x="4354" y="16540"/>
                  </a:lnTo>
                  <a:lnTo>
                    <a:pt x="4452" y="16540"/>
                  </a:lnTo>
                  <a:lnTo>
                    <a:pt x="4452" y="16692"/>
                  </a:lnTo>
                  <a:lnTo>
                    <a:pt x="4416" y="16692"/>
                  </a:lnTo>
                  <a:cubicBezTo>
                    <a:pt x="4416" y="16692"/>
                    <a:pt x="3792" y="17183"/>
                    <a:pt x="3542" y="17218"/>
                  </a:cubicBezTo>
                  <a:cubicBezTo>
                    <a:pt x="3310" y="17245"/>
                    <a:pt x="2971" y="17388"/>
                    <a:pt x="2882" y="17557"/>
                  </a:cubicBezTo>
                  <a:cubicBezTo>
                    <a:pt x="2873" y="17584"/>
                    <a:pt x="2864" y="17602"/>
                    <a:pt x="2864" y="17629"/>
                  </a:cubicBezTo>
                  <a:lnTo>
                    <a:pt x="4380" y="17629"/>
                  </a:lnTo>
                  <a:lnTo>
                    <a:pt x="4425" y="17557"/>
                  </a:lnTo>
                  <a:lnTo>
                    <a:pt x="4505" y="17450"/>
                  </a:lnTo>
                  <a:lnTo>
                    <a:pt x="4585" y="17450"/>
                  </a:lnTo>
                  <a:lnTo>
                    <a:pt x="4585" y="17557"/>
                  </a:lnTo>
                  <a:lnTo>
                    <a:pt x="4585" y="17629"/>
                  </a:lnTo>
                  <a:lnTo>
                    <a:pt x="4951" y="17629"/>
                  </a:lnTo>
                  <a:lnTo>
                    <a:pt x="4951" y="17557"/>
                  </a:lnTo>
                  <a:lnTo>
                    <a:pt x="4951" y="16692"/>
                  </a:lnTo>
                  <a:lnTo>
                    <a:pt x="4916" y="16692"/>
                  </a:lnTo>
                  <a:lnTo>
                    <a:pt x="4916" y="16540"/>
                  </a:lnTo>
                  <a:lnTo>
                    <a:pt x="5040" y="16540"/>
                  </a:lnTo>
                  <a:lnTo>
                    <a:pt x="5924" y="9894"/>
                  </a:lnTo>
                  <a:lnTo>
                    <a:pt x="7244" y="16540"/>
                  </a:lnTo>
                  <a:lnTo>
                    <a:pt x="7315" y="16540"/>
                  </a:lnTo>
                  <a:lnTo>
                    <a:pt x="7315" y="16692"/>
                  </a:lnTo>
                  <a:lnTo>
                    <a:pt x="7280" y="16692"/>
                  </a:lnTo>
                  <a:lnTo>
                    <a:pt x="7280" y="17557"/>
                  </a:lnTo>
                  <a:lnTo>
                    <a:pt x="7280" y="17629"/>
                  </a:lnTo>
                  <a:lnTo>
                    <a:pt x="7645" y="17629"/>
                  </a:lnTo>
                  <a:lnTo>
                    <a:pt x="7645" y="17557"/>
                  </a:lnTo>
                  <a:lnTo>
                    <a:pt x="7645" y="17450"/>
                  </a:lnTo>
                  <a:lnTo>
                    <a:pt x="7726" y="17450"/>
                  </a:lnTo>
                  <a:lnTo>
                    <a:pt x="7806" y="17557"/>
                  </a:lnTo>
                  <a:lnTo>
                    <a:pt x="7851" y="17629"/>
                  </a:lnTo>
                  <a:lnTo>
                    <a:pt x="9367" y="17629"/>
                  </a:lnTo>
                  <a:cubicBezTo>
                    <a:pt x="9367" y="17602"/>
                    <a:pt x="9358" y="17584"/>
                    <a:pt x="9349" y="17557"/>
                  </a:cubicBezTo>
                  <a:cubicBezTo>
                    <a:pt x="9260" y="17388"/>
                    <a:pt x="8921" y="17245"/>
                    <a:pt x="8698" y="17218"/>
                  </a:cubicBezTo>
                  <a:cubicBezTo>
                    <a:pt x="8439" y="17183"/>
                    <a:pt x="7815" y="16692"/>
                    <a:pt x="7815" y="16692"/>
                  </a:cubicBezTo>
                  <a:lnTo>
                    <a:pt x="7788" y="16692"/>
                  </a:lnTo>
                  <a:lnTo>
                    <a:pt x="7788" y="16540"/>
                  </a:lnTo>
                  <a:lnTo>
                    <a:pt x="7851" y="16540"/>
                  </a:lnTo>
                  <a:lnTo>
                    <a:pt x="7378" y="10082"/>
                  </a:lnTo>
                  <a:lnTo>
                    <a:pt x="11490" y="11687"/>
                  </a:lnTo>
                  <a:lnTo>
                    <a:pt x="11883" y="11839"/>
                  </a:lnTo>
                  <a:lnTo>
                    <a:pt x="12043" y="11429"/>
                  </a:lnTo>
                  <a:lnTo>
                    <a:pt x="12204" y="11027"/>
                  </a:lnTo>
                  <a:lnTo>
                    <a:pt x="11812" y="10876"/>
                  </a:lnTo>
                  <a:lnTo>
                    <a:pt x="11249" y="10653"/>
                  </a:lnTo>
                  <a:lnTo>
                    <a:pt x="8761" y="9680"/>
                  </a:lnTo>
                  <a:cubicBezTo>
                    <a:pt x="8734" y="9600"/>
                    <a:pt x="8689" y="9520"/>
                    <a:pt x="8618" y="9457"/>
                  </a:cubicBezTo>
                  <a:cubicBezTo>
                    <a:pt x="8582" y="9412"/>
                    <a:pt x="8555" y="9350"/>
                    <a:pt x="8555" y="9279"/>
                  </a:cubicBezTo>
                  <a:lnTo>
                    <a:pt x="8555" y="9279"/>
                  </a:lnTo>
                  <a:lnTo>
                    <a:pt x="8627" y="9288"/>
                  </a:lnTo>
                  <a:lnTo>
                    <a:pt x="8645" y="9216"/>
                  </a:lnTo>
                  <a:lnTo>
                    <a:pt x="9171" y="6932"/>
                  </a:lnTo>
                  <a:cubicBezTo>
                    <a:pt x="9171" y="6932"/>
                    <a:pt x="9233" y="6781"/>
                    <a:pt x="9224" y="6611"/>
                  </a:cubicBezTo>
                  <a:cubicBezTo>
                    <a:pt x="9233" y="6469"/>
                    <a:pt x="9126" y="6237"/>
                    <a:pt x="9028" y="5853"/>
                  </a:cubicBezTo>
                  <a:cubicBezTo>
                    <a:pt x="8894" y="5353"/>
                    <a:pt x="8386" y="3846"/>
                    <a:pt x="7824" y="3275"/>
                  </a:cubicBezTo>
                  <a:cubicBezTo>
                    <a:pt x="7761" y="3159"/>
                    <a:pt x="7628" y="3034"/>
                    <a:pt x="7333" y="3025"/>
                  </a:cubicBezTo>
                  <a:cubicBezTo>
                    <a:pt x="7297" y="3025"/>
                    <a:pt x="7262" y="3016"/>
                    <a:pt x="7235" y="3016"/>
                  </a:cubicBezTo>
                  <a:cubicBezTo>
                    <a:pt x="7128" y="3016"/>
                    <a:pt x="7021" y="3007"/>
                    <a:pt x="6914" y="2998"/>
                  </a:cubicBezTo>
                  <a:lnTo>
                    <a:pt x="6816" y="2998"/>
                  </a:lnTo>
                  <a:lnTo>
                    <a:pt x="6869" y="2374"/>
                  </a:lnTo>
                  <a:cubicBezTo>
                    <a:pt x="6950" y="2311"/>
                    <a:pt x="7021" y="2240"/>
                    <a:pt x="7066" y="2151"/>
                  </a:cubicBezTo>
                  <a:lnTo>
                    <a:pt x="7173" y="2151"/>
                  </a:lnTo>
                  <a:cubicBezTo>
                    <a:pt x="7178" y="2151"/>
                    <a:pt x="7184" y="2151"/>
                    <a:pt x="7189" y="2151"/>
                  </a:cubicBezTo>
                  <a:cubicBezTo>
                    <a:pt x="7315" y="2151"/>
                    <a:pt x="7414" y="2056"/>
                    <a:pt x="7422" y="1928"/>
                  </a:cubicBezTo>
                  <a:lnTo>
                    <a:pt x="7485" y="777"/>
                  </a:lnTo>
                  <a:cubicBezTo>
                    <a:pt x="7485" y="732"/>
                    <a:pt x="7476" y="697"/>
                    <a:pt x="7458" y="661"/>
                  </a:cubicBezTo>
                  <a:cubicBezTo>
                    <a:pt x="7431" y="491"/>
                    <a:pt x="7387" y="331"/>
                    <a:pt x="7271" y="215"/>
                  </a:cubicBezTo>
                  <a:cubicBezTo>
                    <a:pt x="7110" y="37"/>
                    <a:pt x="6869" y="10"/>
                    <a:pt x="663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4"/>
            <p:cNvGrpSpPr/>
            <p:nvPr/>
          </p:nvGrpSpPr>
          <p:grpSpPr>
            <a:xfrm>
              <a:off x="7890341" y="3420911"/>
              <a:ext cx="479370" cy="692405"/>
              <a:chOff x="8409253" y="3420911"/>
              <a:chExt cx="479370" cy="692405"/>
            </a:xfrm>
          </p:grpSpPr>
          <p:sp>
            <p:nvSpPr>
              <p:cNvPr id="558" name="Google Shape;558;p34"/>
              <p:cNvSpPr/>
              <p:nvPr/>
            </p:nvSpPr>
            <p:spPr>
              <a:xfrm>
                <a:off x="8643655" y="3476290"/>
                <a:ext cx="37864" cy="72231"/>
              </a:xfrm>
              <a:custGeom>
                <a:avLst/>
                <a:gdLst/>
                <a:ahLst/>
                <a:cxnLst/>
                <a:rect l="l" t="t" r="r" b="b"/>
                <a:pathLst>
                  <a:path w="964" h="1839" extrusionOk="0">
                    <a:moveTo>
                      <a:pt x="134" y="0"/>
                    </a:moveTo>
                    <a:lnTo>
                      <a:pt x="0" y="1767"/>
                    </a:lnTo>
                    <a:lnTo>
                      <a:pt x="830" y="1838"/>
                    </a:lnTo>
                    <a:lnTo>
                      <a:pt x="964" y="72"/>
                    </a:lnTo>
                    <a:lnTo>
                      <a:pt x="13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8645737" y="3440824"/>
                <a:ext cx="57149" cy="63590"/>
              </a:xfrm>
              <a:custGeom>
                <a:avLst/>
                <a:gdLst/>
                <a:ahLst/>
                <a:cxnLst/>
                <a:rect l="l" t="t" r="r" b="b"/>
                <a:pathLst>
                  <a:path w="1455" h="1619" extrusionOk="0">
                    <a:moveTo>
                      <a:pt x="730" y="1"/>
                    </a:moveTo>
                    <a:cubicBezTo>
                      <a:pt x="367" y="1"/>
                      <a:pt x="62" y="295"/>
                      <a:pt x="37" y="662"/>
                    </a:cubicBezTo>
                    <a:lnTo>
                      <a:pt x="28" y="886"/>
                    </a:lnTo>
                    <a:cubicBezTo>
                      <a:pt x="1" y="1269"/>
                      <a:pt x="304" y="1599"/>
                      <a:pt x="688" y="1617"/>
                    </a:cubicBezTo>
                    <a:cubicBezTo>
                      <a:pt x="704" y="1618"/>
                      <a:pt x="719" y="1619"/>
                      <a:pt x="735" y="1619"/>
                    </a:cubicBezTo>
                    <a:cubicBezTo>
                      <a:pt x="1098" y="1619"/>
                      <a:pt x="1403" y="1325"/>
                      <a:pt x="1428" y="957"/>
                    </a:cubicBezTo>
                    <a:lnTo>
                      <a:pt x="1437" y="734"/>
                    </a:lnTo>
                    <a:cubicBezTo>
                      <a:pt x="1455" y="350"/>
                      <a:pt x="1161" y="20"/>
                      <a:pt x="777" y="2"/>
                    </a:cubicBezTo>
                    <a:cubicBezTo>
                      <a:pt x="761" y="1"/>
                      <a:pt x="745"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8624371" y="3431005"/>
                <a:ext cx="68736" cy="86411"/>
              </a:xfrm>
              <a:custGeom>
                <a:avLst/>
                <a:gdLst/>
                <a:ahLst/>
                <a:cxnLst/>
                <a:rect l="l" t="t" r="r" b="b"/>
                <a:pathLst>
                  <a:path w="1750" h="2200" extrusionOk="0">
                    <a:moveTo>
                      <a:pt x="656" y="0"/>
                    </a:moveTo>
                    <a:cubicBezTo>
                      <a:pt x="366" y="0"/>
                      <a:pt x="124" y="224"/>
                      <a:pt x="99" y="520"/>
                    </a:cubicBezTo>
                    <a:lnTo>
                      <a:pt x="18" y="1564"/>
                    </a:lnTo>
                    <a:cubicBezTo>
                      <a:pt x="1" y="1867"/>
                      <a:pt x="233" y="2135"/>
                      <a:pt x="536" y="2161"/>
                    </a:cubicBezTo>
                    <a:lnTo>
                      <a:pt x="1044" y="2197"/>
                    </a:lnTo>
                    <a:cubicBezTo>
                      <a:pt x="1061" y="2199"/>
                      <a:pt x="1077" y="2199"/>
                      <a:pt x="1093" y="2199"/>
                    </a:cubicBezTo>
                    <a:cubicBezTo>
                      <a:pt x="1384" y="2199"/>
                      <a:pt x="1626" y="1976"/>
                      <a:pt x="1651" y="1689"/>
                    </a:cubicBezTo>
                    <a:lnTo>
                      <a:pt x="1678" y="1314"/>
                    </a:lnTo>
                    <a:lnTo>
                      <a:pt x="1731" y="645"/>
                    </a:lnTo>
                    <a:cubicBezTo>
                      <a:pt x="1749" y="333"/>
                      <a:pt x="1517" y="65"/>
                      <a:pt x="1214" y="38"/>
                    </a:cubicBezTo>
                    <a:lnTo>
                      <a:pt x="705" y="3"/>
                    </a:lnTo>
                    <a:cubicBezTo>
                      <a:pt x="689" y="1"/>
                      <a:pt x="673" y="0"/>
                      <a:pt x="656"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8729160" y="3773888"/>
                <a:ext cx="23841" cy="45208"/>
              </a:xfrm>
              <a:custGeom>
                <a:avLst/>
                <a:gdLst/>
                <a:ahLst/>
                <a:cxnLst/>
                <a:rect l="l" t="t" r="r" b="b"/>
                <a:pathLst>
                  <a:path w="607" h="1151" extrusionOk="0">
                    <a:moveTo>
                      <a:pt x="362" y="1"/>
                    </a:moveTo>
                    <a:cubicBezTo>
                      <a:pt x="223" y="1"/>
                      <a:pt x="61" y="600"/>
                      <a:pt x="36" y="693"/>
                    </a:cubicBezTo>
                    <a:cubicBezTo>
                      <a:pt x="18" y="756"/>
                      <a:pt x="0" y="827"/>
                      <a:pt x="45" y="872"/>
                    </a:cubicBezTo>
                    <a:cubicBezTo>
                      <a:pt x="57" y="878"/>
                      <a:pt x="70" y="884"/>
                      <a:pt x="82" y="884"/>
                    </a:cubicBezTo>
                    <a:cubicBezTo>
                      <a:pt x="88" y="884"/>
                      <a:pt x="93" y="883"/>
                      <a:pt x="98" y="880"/>
                    </a:cubicBezTo>
                    <a:cubicBezTo>
                      <a:pt x="107" y="872"/>
                      <a:pt x="116" y="863"/>
                      <a:pt x="125" y="845"/>
                    </a:cubicBezTo>
                    <a:cubicBezTo>
                      <a:pt x="134" y="809"/>
                      <a:pt x="134" y="764"/>
                      <a:pt x="143" y="720"/>
                    </a:cubicBezTo>
                    <a:cubicBezTo>
                      <a:pt x="152" y="684"/>
                      <a:pt x="178" y="640"/>
                      <a:pt x="214" y="631"/>
                    </a:cubicBezTo>
                    <a:cubicBezTo>
                      <a:pt x="259" y="702"/>
                      <a:pt x="277" y="782"/>
                      <a:pt x="277" y="863"/>
                    </a:cubicBezTo>
                    <a:cubicBezTo>
                      <a:pt x="277" y="916"/>
                      <a:pt x="259" y="970"/>
                      <a:pt x="268" y="1023"/>
                    </a:cubicBezTo>
                    <a:cubicBezTo>
                      <a:pt x="277" y="1086"/>
                      <a:pt x="303" y="1139"/>
                      <a:pt x="357" y="1148"/>
                    </a:cubicBezTo>
                    <a:cubicBezTo>
                      <a:pt x="365" y="1150"/>
                      <a:pt x="372" y="1150"/>
                      <a:pt x="380" y="1150"/>
                    </a:cubicBezTo>
                    <a:cubicBezTo>
                      <a:pt x="417" y="1150"/>
                      <a:pt x="452" y="1133"/>
                      <a:pt x="482" y="1103"/>
                    </a:cubicBezTo>
                    <a:cubicBezTo>
                      <a:pt x="509" y="1068"/>
                      <a:pt x="526" y="1014"/>
                      <a:pt x="535" y="979"/>
                    </a:cubicBezTo>
                    <a:cubicBezTo>
                      <a:pt x="571" y="863"/>
                      <a:pt x="607" y="738"/>
                      <a:pt x="562" y="631"/>
                    </a:cubicBezTo>
                    <a:cubicBezTo>
                      <a:pt x="509" y="497"/>
                      <a:pt x="410" y="434"/>
                      <a:pt x="410" y="274"/>
                    </a:cubicBezTo>
                    <a:cubicBezTo>
                      <a:pt x="410" y="211"/>
                      <a:pt x="464" y="51"/>
                      <a:pt x="384" y="6"/>
                    </a:cubicBezTo>
                    <a:cubicBezTo>
                      <a:pt x="376" y="3"/>
                      <a:pt x="369" y="1"/>
                      <a:pt x="362"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8421861" y="3550287"/>
                <a:ext cx="42066" cy="51296"/>
              </a:xfrm>
              <a:custGeom>
                <a:avLst/>
                <a:gdLst/>
                <a:ahLst/>
                <a:cxnLst/>
                <a:rect l="l" t="t" r="r" b="b"/>
                <a:pathLst>
                  <a:path w="1071" h="1306" extrusionOk="0">
                    <a:moveTo>
                      <a:pt x="124" y="0"/>
                    </a:moveTo>
                    <a:cubicBezTo>
                      <a:pt x="115" y="0"/>
                      <a:pt x="106" y="2"/>
                      <a:pt x="98" y="8"/>
                    </a:cubicBezTo>
                    <a:cubicBezTo>
                      <a:pt x="72" y="17"/>
                      <a:pt x="63" y="52"/>
                      <a:pt x="72" y="79"/>
                    </a:cubicBezTo>
                    <a:cubicBezTo>
                      <a:pt x="81" y="106"/>
                      <a:pt x="107" y="132"/>
                      <a:pt x="125" y="150"/>
                    </a:cubicBezTo>
                    <a:cubicBezTo>
                      <a:pt x="161" y="177"/>
                      <a:pt x="188" y="204"/>
                      <a:pt x="214" y="240"/>
                    </a:cubicBezTo>
                    <a:cubicBezTo>
                      <a:pt x="241" y="257"/>
                      <a:pt x="277" y="293"/>
                      <a:pt x="259" y="329"/>
                    </a:cubicBezTo>
                    <a:cubicBezTo>
                      <a:pt x="250" y="356"/>
                      <a:pt x="232" y="364"/>
                      <a:pt x="214" y="373"/>
                    </a:cubicBezTo>
                    <a:cubicBezTo>
                      <a:pt x="152" y="409"/>
                      <a:pt x="89" y="463"/>
                      <a:pt x="45" y="516"/>
                    </a:cubicBezTo>
                    <a:cubicBezTo>
                      <a:pt x="18" y="534"/>
                      <a:pt x="0" y="570"/>
                      <a:pt x="0" y="605"/>
                    </a:cubicBezTo>
                    <a:cubicBezTo>
                      <a:pt x="0" y="623"/>
                      <a:pt x="9" y="650"/>
                      <a:pt x="18" y="668"/>
                    </a:cubicBezTo>
                    <a:cubicBezTo>
                      <a:pt x="54" y="739"/>
                      <a:pt x="107" y="793"/>
                      <a:pt x="161" y="846"/>
                    </a:cubicBezTo>
                    <a:cubicBezTo>
                      <a:pt x="313" y="962"/>
                      <a:pt x="518" y="998"/>
                      <a:pt x="634" y="1158"/>
                    </a:cubicBezTo>
                    <a:cubicBezTo>
                      <a:pt x="669" y="1212"/>
                      <a:pt x="723" y="1265"/>
                      <a:pt x="759" y="1301"/>
                    </a:cubicBezTo>
                    <a:cubicBezTo>
                      <a:pt x="761" y="1304"/>
                      <a:pt x="765" y="1305"/>
                      <a:pt x="769" y="1305"/>
                    </a:cubicBezTo>
                    <a:cubicBezTo>
                      <a:pt x="790" y="1305"/>
                      <a:pt x="824" y="1272"/>
                      <a:pt x="839" y="1257"/>
                    </a:cubicBezTo>
                    <a:cubicBezTo>
                      <a:pt x="883" y="1239"/>
                      <a:pt x="1071" y="1167"/>
                      <a:pt x="1026" y="1132"/>
                    </a:cubicBezTo>
                    <a:cubicBezTo>
                      <a:pt x="937" y="1034"/>
                      <a:pt x="928" y="1025"/>
                      <a:pt x="875" y="971"/>
                    </a:cubicBezTo>
                    <a:cubicBezTo>
                      <a:pt x="812" y="900"/>
                      <a:pt x="759" y="810"/>
                      <a:pt x="741" y="712"/>
                    </a:cubicBezTo>
                    <a:cubicBezTo>
                      <a:pt x="732" y="632"/>
                      <a:pt x="741" y="543"/>
                      <a:pt x="696" y="471"/>
                    </a:cubicBezTo>
                    <a:cubicBezTo>
                      <a:pt x="678" y="427"/>
                      <a:pt x="643" y="391"/>
                      <a:pt x="607" y="356"/>
                    </a:cubicBezTo>
                    <a:cubicBezTo>
                      <a:pt x="473" y="231"/>
                      <a:pt x="339" y="124"/>
                      <a:pt x="188" y="25"/>
                    </a:cubicBezTo>
                    <a:cubicBezTo>
                      <a:pt x="169" y="13"/>
                      <a:pt x="145" y="0"/>
                      <a:pt x="124"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8696561" y="4056875"/>
                <a:ext cx="18264" cy="28751"/>
              </a:xfrm>
              <a:custGeom>
                <a:avLst/>
                <a:gdLst/>
                <a:ahLst/>
                <a:cxnLst/>
                <a:rect l="l" t="t" r="r" b="b"/>
                <a:pathLst>
                  <a:path w="465" h="732" extrusionOk="0">
                    <a:moveTo>
                      <a:pt x="0" y="0"/>
                    </a:moveTo>
                    <a:lnTo>
                      <a:pt x="0" y="732"/>
                    </a:lnTo>
                    <a:lnTo>
                      <a:pt x="464" y="732"/>
                    </a:lnTo>
                    <a:lnTo>
                      <a:pt x="46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8695147" y="4076513"/>
                <a:ext cx="82051" cy="36803"/>
              </a:xfrm>
              <a:custGeom>
                <a:avLst/>
                <a:gdLst/>
                <a:ahLst/>
                <a:cxnLst/>
                <a:rect l="l" t="t" r="r" b="b"/>
                <a:pathLst>
                  <a:path w="2089" h="937" extrusionOk="0">
                    <a:moveTo>
                      <a:pt x="1" y="0"/>
                    </a:moveTo>
                    <a:lnTo>
                      <a:pt x="1" y="937"/>
                    </a:lnTo>
                    <a:lnTo>
                      <a:pt x="366" y="937"/>
                    </a:lnTo>
                    <a:lnTo>
                      <a:pt x="366" y="758"/>
                    </a:lnTo>
                    <a:lnTo>
                      <a:pt x="447" y="758"/>
                    </a:lnTo>
                    <a:lnTo>
                      <a:pt x="527" y="865"/>
                    </a:lnTo>
                    <a:lnTo>
                      <a:pt x="572" y="937"/>
                    </a:lnTo>
                    <a:lnTo>
                      <a:pt x="2088" y="937"/>
                    </a:lnTo>
                    <a:cubicBezTo>
                      <a:pt x="2088" y="910"/>
                      <a:pt x="2079" y="892"/>
                      <a:pt x="2070" y="865"/>
                    </a:cubicBezTo>
                    <a:cubicBezTo>
                      <a:pt x="1981" y="696"/>
                      <a:pt x="1642" y="553"/>
                      <a:pt x="1410" y="526"/>
                    </a:cubicBezTo>
                    <a:cubicBezTo>
                      <a:pt x="1160" y="491"/>
                      <a:pt x="536"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8715846" y="4110487"/>
                <a:ext cx="61351" cy="2828"/>
              </a:xfrm>
              <a:custGeom>
                <a:avLst/>
                <a:gdLst/>
                <a:ahLst/>
                <a:cxnLst/>
                <a:rect l="l" t="t" r="r" b="b"/>
                <a:pathLst>
                  <a:path w="1562" h="72" extrusionOk="0">
                    <a:moveTo>
                      <a:pt x="0" y="0"/>
                    </a:moveTo>
                    <a:lnTo>
                      <a:pt x="45" y="72"/>
                    </a:lnTo>
                    <a:lnTo>
                      <a:pt x="1561" y="72"/>
                    </a:lnTo>
                    <a:cubicBezTo>
                      <a:pt x="1561" y="45"/>
                      <a:pt x="1552" y="27"/>
                      <a:pt x="1543" y="0"/>
                    </a:cubicBez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8695147"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8583720" y="4056875"/>
                <a:ext cx="18618" cy="28751"/>
              </a:xfrm>
              <a:custGeom>
                <a:avLst/>
                <a:gdLst/>
                <a:ahLst/>
                <a:cxnLst/>
                <a:rect l="l" t="t" r="r" b="b"/>
                <a:pathLst>
                  <a:path w="474" h="732" extrusionOk="0">
                    <a:moveTo>
                      <a:pt x="1" y="0"/>
                    </a:moveTo>
                    <a:lnTo>
                      <a:pt x="1" y="732"/>
                    </a:lnTo>
                    <a:lnTo>
                      <a:pt x="474" y="732"/>
                    </a:lnTo>
                    <a:lnTo>
                      <a:pt x="474" y="0"/>
                    </a:ln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8579517" y="3536148"/>
                <a:ext cx="139867" cy="237668"/>
              </a:xfrm>
              <a:custGeom>
                <a:avLst/>
                <a:gdLst/>
                <a:ahLst/>
                <a:cxnLst/>
                <a:rect l="l" t="t" r="r" b="b"/>
                <a:pathLst>
                  <a:path w="3561" h="6051" extrusionOk="0">
                    <a:moveTo>
                      <a:pt x="1532" y="0"/>
                    </a:moveTo>
                    <a:cubicBezTo>
                      <a:pt x="1445" y="0"/>
                      <a:pt x="1303" y="4"/>
                      <a:pt x="1143" y="20"/>
                    </a:cubicBezTo>
                    <a:cubicBezTo>
                      <a:pt x="768" y="64"/>
                      <a:pt x="304" y="180"/>
                      <a:pt x="242" y="546"/>
                    </a:cubicBezTo>
                    <a:cubicBezTo>
                      <a:pt x="135" y="1170"/>
                      <a:pt x="1" y="5899"/>
                      <a:pt x="1" y="5899"/>
                    </a:cubicBezTo>
                    <a:lnTo>
                      <a:pt x="3105" y="6050"/>
                    </a:lnTo>
                    <a:lnTo>
                      <a:pt x="3212" y="6050"/>
                    </a:lnTo>
                    <a:lnTo>
                      <a:pt x="3462" y="1724"/>
                    </a:lnTo>
                    <a:lnTo>
                      <a:pt x="3533" y="546"/>
                    </a:lnTo>
                    <a:cubicBezTo>
                      <a:pt x="3533" y="546"/>
                      <a:pt x="3560" y="118"/>
                      <a:pt x="2989" y="91"/>
                    </a:cubicBezTo>
                    <a:cubicBezTo>
                      <a:pt x="2963" y="91"/>
                      <a:pt x="2927" y="82"/>
                      <a:pt x="2891" y="82"/>
                    </a:cubicBezTo>
                    <a:cubicBezTo>
                      <a:pt x="2338" y="55"/>
                      <a:pt x="1624" y="2"/>
                      <a:pt x="1624" y="2"/>
                    </a:cubicBezTo>
                    <a:cubicBezTo>
                      <a:pt x="1624" y="2"/>
                      <a:pt x="1590"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8580224" y="3730998"/>
                <a:ext cx="137393" cy="339593"/>
              </a:xfrm>
              <a:custGeom>
                <a:avLst/>
                <a:gdLst/>
                <a:ahLst/>
                <a:cxnLst/>
                <a:rect l="l" t="t" r="r" b="b"/>
                <a:pathLst>
                  <a:path w="3498" h="8646" extrusionOk="0">
                    <a:moveTo>
                      <a:pt x="224" y="1"/>
                    </a:moveTo>
                    <a:lnTo>
                      <a:pt x="1" y="8645"/>
                    </a:lnTo>
                    <a:lnTo>
                      <a:pt x="679" y="8645"/>
                    </a:lnTo>
                    <a:lnTo>
                      <a:pt x="1571" y="1999"/>
                    </a:lnTo>
                    <a:lnTo>
                      <a:pt x="2882" y="8645"/>
                    </a:lnTo>
                    <a:lnTo>
                      <a:pt x="3498" y="8645"/>
                    </a:lnTo>
                    <a:lnTo>
                      <a:pt x="2864" y="135"/>
                    </a:lnTo>
                    <a:lnTo>
                      <a:pt x="2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8521702" y="4076513"/>
                <a:ext cx="82051" cy="36803"/>
              </a:xfrm>
              <a:custGeom>
                <a:avLst/>
                <a:gdLst/>
                <a:ahLst/>
                <a:cxnLst/>
                <a:rect l="l" t="t" r="r" b="b"/>
                <a:pathLst>
                  <a:path w="2089" h="937" extrusionOk="0">
                    <a:moveTo>
                      <a:pt x="1553" y="0"/>
                    </a:moveTo>
                    <a:cubicBezTo>
                      <a:pt x="1553" y="0"/>
                      <a:pt x="929" y="491"/>
                      <a:pt x="670" y="526"/>
                    </a:cubicBezTo>
                    <a:cubicBezTo>
                      <a:pt x="447" y="553"/>
                      <a:pt x="108" y="696"/>
                      <a:pt x="19" y="865"/>
                    </a:cubicBezTo>
                    <a:cubicBezTo>
                      <a:pt x="10" y="892"/>
                      <a:pt x="1" y="910"/>
                      <a:pt x="1" y="937"/>
                    </a:cubicBezTo>
                    <a:lnTo>
                      <a:pt x="1517" y="937"/>
                    </a:lnTo>
                    <a:lnTo>
                      <a:pt x="1562" y="865"/>
                    </a:lnTo>
                    <a:lnTo>
                      <a:pt x="1642" y="758"/>
                    </a:lnTo>
                    <a:lnTo>
                      <a:pt x="1723" y="758"/>
                    </a:lnTo>
                    <a:lnTo>
                      <a:pt x="1723" y="937"/>
                    </a:lnTo>
                    <a:lnTo>
                      <a:pt x="2088" y="937"/>
                    </a:lnTo>
                    <a:lnTo>
                      <a:pt x="2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8521702" y="4110487"/>
                <a:ext cx="61351" cy="2828"/>
              </a:xfrm>
              <a:custGeom>
                <a:avLst/>
                <a:gdLst/>
                <a:ahLst/>
                <a:cxnLst/>
                <a:rect l="l" t="t" r="r" b="b"/>
                <a:pathLst>
                  <a:path w="1562" h="72" extrusionOk="0">
                    <a:moveTo>
                      <a:pt x="19" y="0"/>
                    </a:moveTo>
                    <a:cubicBezTo>
                      <a:pt x="10" y="27"/>
                      <a:pt x="1" y="45"/>
                      <a:pt x="1" y="72"/>
                    </a:cubicBezTo>
                    <a:lnTo>
                      <a:pt x="1517" y="72"/>
                    </a:lnTo>
                    <a:lnTo>
                      <a:pt x="1562"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8589336" y="4110487"/>
                <a:ext cx="14415" cy="2828"/>
              </a:xfrm>
              <a:custGeom>
                <a:avLst/>
                <a:gdLst/>
                <a:ahLst/>
                <a:cxnLst/>
                <a:rect l="l" t="t" r="r" b="b"/>
                <a:pathLst>
                  <a:path w="367" h="72" extrusionOk="0">
                    <a:moveTo>
                      <a:pt x="1" y="0"/>
                    </a:moveTo>
                    <a:lnTo>
                      <a:pt x="1" y="72"/>
                    </a:lnTo>
                    <a:lnTo>
                      <a:pt x="366" y="72"/>
                    </a:lnTo>
                    <a:lnTo>
                      <a:pt x="366" y="0"/>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8587922" y="3768154"/>
                <a:ext cx="107974" cy="10212"/>
              </a:xfrm>
              <a:custGeom>
                <a:avLst/>
                <a:gdLst/>
                <a:ahLst/>
                <a:cxnLst/>
                <a:rect l="l" t="t" r="r" b="b"/>
                <a:pathLst>
                  <a:path w="2749" h="260" extrusionOk="0">
                    <a:moveTo>
                      <a:pt x="1" y="1"/>
                    </a:moveTo>
                    <a:lnTo>
                      <a:pt x="1" y="143"/>
                    </a:lnTo>
                    <a:lnTo>
                      <a:pt x="2749" y="259"/>
                    </a:lnTo>
                    <a:lnTo>
                      <a:pt x="2749" y="259"/>
                    </a:lnTo>
                    <a:lnTo>
                      <a:pt x="2740" y="125"/>
                    </a:lnTo>
                    <a:lnTo>
                      <a:pt x="1" y="1"/>
                    </a:lnTo>
                    <a:close/>
                  </a:path>
                </a:pathLst>
              </a:custGeom>
              <a:solidFill>
                <a:srgbClr val="36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8519974" y="3541332"/>
                <a:ext cx="101297" cy="142224"/>
              </a:xfrm>
              <a:custGeom>
                <a:avLst/>
                <a:gdLst/>
                <a:ahLst/>
                <a:cxnLst/>
                <a:rect l="l" t="t" r="r" b="b"/>
                <a:pathLst>
                  <a:path w="2579" h="3621" extrusionOk="0">
                    <a:moveTo>
                      <a:pt x="2210" y="1"/>
                    </a:moveTo>
                    <a:cubicBezTo>
                      <a:pt x="2199" y="1"/>
                      <a:pt x="2188" y="2"/>
                      <a:pt x="2177" y="4"/>
                    </a:cubicBezTo>
                    <a:cubicBezTo>
                      <a:pt x="1998" y="39"/>
                      <a:pt x="1695" y="155"/>
                      <a:pt x="1526" y="601"/>
                    </a:cubicBezTo>
                    <a:cubicBezTo>
                      <a:pt x="1276" y="1262"/>
                      <a:pt x="303" y="2974"/>
                      <a:pt x="303" y="2974"/>
                    </a:cubicBezTo>
                    <a:cubicBezTo>
                      <a:pt x="303" y="2974"/>
                      <a:pt x="0" y="3438"/>
                      <a:pt x="268" y="3581"/>
                    </a:cubicBezTo>
                    <a:cubicBezTo>
                      <a:pt x="318" y="3608"/>
                      <a:pt x="362" y="3621"/>
                      <a:pt x="402" y="3621"/>
                    </a:cubicBezTo>
                    <a:cubicBezTo>
                      <a:pt x="574" y="3621"/>
                      <a:pt x="684" y="3380"/>
                      <a:pt x="1017" y="2974"/>
                    </a:cubicBezTo>
                    <a:cubicBezTo>
                      <a:pt x="1392" y="2502"/>
                      <a:pt x="2578" y="833"/>
                      <a:pt x="2391" y="137"/>
                    </a:cubicBezTo>
                    <a:cubicBezTo>
                      <a:pt x="2367" y="59"/>
                      <a:pt x="2295" y="1"/>
                      <a:pt x="2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8447077" y="3586657"/>
                <a:ext cx="109349" cy="98233"/>
              </a:xfrm>
              <a:custGeom>
                <a:avLst/>
                <a:gdLst/>
                <a:ahLst/>
                <a:cxnLst/>
                <a:rect l="l" t="t" r="r" b="b"/>
                <a:pathLst>
                  <a:path w="2784" h="2501" extrusionOk="0">
                    <a:moveTo>
                      <a:pt x="250" y="0"/>
                    </a:moveTo>
                    <a:lnTo>
                      <a:pt x="1" y="268"/>
                    </a:lnTo>
                    <a:lnTo>
                      <a:pt x="1687" y="2177"/>
                    </a:lnTo>
                    <a:cubicBezTo>
                      <a:pt x="1687" y="2177"/>
                      <a:pt x="1914" y="2501"/>
                      <a:pt x="2175" y="2501"/>
                    </a:cubicBezTo>
                    <a:cubicBezTo>
                      <a:pt x="2261" y="2501"/>
                      <a:pt x="2350" y="2466"/>
                      <a:pt x="2436" y="2373"/>
                    </a:cubicBezTo>
                    <a:cubicBezTo>
                      <a:pt x="2784" y="1999"/>
                      <a:pt x="1919" y="1437"/>
                      <a:pt x="1919" y="1437"/>
                    </a:cubicBez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8689884" y="3541450"/>
                <a:ext cx="86607" cy="148076"/>
              </a:xfrm>
              <a:custGeom>
                <a:avLst/>
                <a:gdLst/>
                <a:ahLst/>
                <a:cxnLst/>
                <a:rect l="l" t="t" r="r" b="b"/>
                <a:pathLst>
                  <a:path w="2205" h="3770" extrusionOk="0">
                    <a:moveTo>
                      <a:pt x="334" y="1"/>
                    </a:moveTo>
                    <a:cubicBezTo>
                      <a:pt x="263" y="1"/>
                      <a:pt x="196" y="36"/>
                      <a:pt x="161" y="99"/>
                    </a:cubicBezTo>
                    <a:cubicBezTo>
                      <a:pt x="81" y="259"/>
                      <a:pt x="1" y="581"/>
                      <a:pt x="269" y="982"/>
                    </a:cubicBezTo>
                    <a:cubicBezTo>
                      <a:pt x="652" y="1571"/>
                      <a:pt x="1464" y="3364"/>
                      <a:pt x="1464" y="3364"/>
                    </a:cubicBezTo>
                    <a:cubicBezTo>
                      <a:pt x="1464" y="3364"/>
                      <a:pt x="1618" y="3770"/>
                      <a:pt x="1845" y="3770"/>
                    </a:cubicBezTo>
                    <a:cubicBezTo>
                      <a:pt x="1874" y="3770"/>
                      <a:pt x="1905" y="3763"/>
                      <a:pt x="1937" y="3747"/>
                    </a:cubicBezTo>
                    <a:cubicBezTo>
                      <a:pt x="2204" y="3614"/>
                      <a:pt x="2044" y="3408"/>
                      <a:pt x="1883" y="2784"/>
                    </a:cubicBezTo>
                    <a:cubicBezTo>
                      <a:pt x="1723" y="2204"/>
                      <a:pt x="1071" y="259"/>
                      <a:pt x="393" y="10"/>
                    </a:cubicBezTo>
                    <a:cubicBezTo>
                      <a:pt x="374" y="4"/>
                      <a:pt x="353"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8734384" y="3665642"/>
                <a:ext cx="43834" cy="120071"/>
              </a:xfrm>
              <a:custGeom>
                <a:avLst/>
                <a:gdLst/>
                <a:ahLst/>
                <a:cxnLst/>
                <a:rect l="l" t="t" r="r" b="b"/>
                <a:pathLst>
                  <a:path w="1116" h="3057" extrusionOk="0">
                    <a:moveTo>
                      <a:pt x="589" y="1"/>
                    </a:moveTo>
                    <a:cubicBezTo>
                      <a:pt x="164" y="1"/>
                      <a:pt x="197" y="916"/>
                      <a:pt x="197" y="916"/>
                    </a:cubicBezTo>
                    <a:lnTo>
                      <a:pt x="1" y="3003"/>
                    </a:lnTo>
                    <a:lnTo>
                      <a:pt x="349" y="3057"/>
                    </a:lnTo>
                    <a:lnTo>
                      <a:pt x="893" y="701"/>
                    </a:lnTo>
                    <a:cubicBezTo>
                      <a:pt x="893" y="701"/>
                      <a:pt x="1116" y="86"/>
                      <a:pt x="643" y="6"/>
                    </a:cubicBezTo>
                    <a:cubicBezTo>
                      <a:pt x="624" y="2"/>
                      <a:pt x="606"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8624371" y="3536148"/>
                <a:ext cx="68736" cy="107306"/>
              </a:xfrm>
              <a:custGeom>
                <a:avLst/>
                <a:gdLst/>
                <a:ahLst/>
                <a:cxnLst/>
                <a:rect l="l" t="t" r="r" b="b"/>
                <a:pathLst>
                  <a:path w="1750" h="2732" extrusionOk="0">
                    <a:moveTo>
                      <a:pt x="390" y="0"/>
                    </a:moveTo>
                    <a:cubicBezTo>
                      <a:pt x="303" y="0"/>
                      <a:pt x="161" y="4"/>
                      <a:pt x="1" y="20"/>
                    </a:cubicBezTo>
                    <a:lnTo>
                      <a:pt x="375" y="2241"/>
                    </a:lnTo>
                    <a:lnTo>
                      <a:pt x="465" y="2732"/>
                    </a:lnTo>
                    <a:lnTo>
                      <a:pt x="705" y="2223"/>
                    </a:lnTo>
                    <a:lnTo>
                      <a:pt x="1749" y="82"/>
                    </a:lnTo>
                    <a:cubicBezTo>
                      <a:pt x="1553" y="73"/>
                      <a:pt x="1330" y="64"/>
                      <a:pt x="1125" y="46"/>
                    </a:cubicBezTo>
                    <a:cubicBezTo>
                      <a:pt x="982" y="38"/>
                      <a:pt x="848" y="29"/>
                      <a:pt x="741" y="20"/>
                    </a:cubicBezTo>
                    <a:cubicBezTo>
                      <a:pt x="589" y="11"/>
                      <a:pt x="482" y="2"/>
                      <a:pt x="482" y="2"/>
                    </a:cubicBezTo>
                    <a:cubicBezTo>
                      <a:pt x="482" y="2"/>
                      <a:pt x="448"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8639099" y="3536894"/>
                <a:ext cx="29458" cy="106560"/>
              </a:xfrm>
              <a:custGeom>
                <a:avLst/>
                <a:gdLst/>
                <a:ahLst/>
                <a:cxnLst/>
                <a:rect l="l" t="t" r="r" b="b"/>
                <a:pathLst>
                  <a:path w="750" h="2713" extrusionOk="0">
                    <a:moveTo>
                      <a:pt x="366" y="1"/>
                    </a:moveTo>
                    <a:lnTo>
                      <a:pt x="446" y="197"/>
                    </a:lnTo>
                    <a:lnTo>
                      <a:pt x="0" y="2222"/>
                    </a:lnTo>
                    <a:lnTo>
                      <a:pt x="90" y="2713"/>
                    </a:lnTo>
                    <a:lnTo>
                      <a:pt x="330" y="2204"/>
                    </a:lnTo>
                    <a:lnTo>
                      <a:pt x="589" y="197"/>
                    </a:lnTo>
                    <a:lnTo>
                      <a:pt x="750" y="27"/>
                    </a:lnTo>
                    <a:cubicBezTo>
                      <a:pt x="607" y="19"/>
                      <a:pt x="473" y="10"/>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8628220" y="3431005"/>
                <a:ext cx="64886" cy="51611"/>
              </a:xfrm>
              <a:custGeom>
                <a:avLst/>
                <a:gdLst/>
                <a:ahLst/>
                <a:cxnLst/>
                <a:rect l="l" t="t" r="r" b="b"/>
                <a:pathLst>
                  <a:path w="1652" h="1314" extrusionOk="0">
                    <a:moveTo>
                      <a:pt x="558" y="0"/>
                    </a:moveTo>
                    <a:cubicBezTo>
                      <a:pt x="268" y="0"/>
                      <a:pt x="26" y="224"/>
                      <a:pt x="1" y="520"/>
                    </a:cubicBezTo>
                    <a:cubicBezTo>
                      <a:pt x="280" y="570"/>
                      <a:pt x="564" y="602"/>
                      <a:pt x="853" y="602"/>
                    </a:cubicBezTo>
                    <a:cubicBezTo>
                      <a:pt x="978" y="602"/>
                      <a:pt x="1105" y="596"/>
                      <a:pt x="1232" y="582"/>
                    </a:cubicBezTo>
                    <a:lnTo>
                      <a:pt x="1232" y="582"/>
                    </a:lnTo>
                    <a:cubicBezTo>
                      <a:pt x="1223" y="868"/>
                      <a:pt x="1330" y="1109"/>
                      <a:pt x="1580" y="1314"/>
                    </a:cubicBezTo>
                    <a:lnTo>
                      <a:pt x="1633" y="645"/>
                    </a:lnTo>
                    <a:cubicBezTo>
                      <a:pt x="1651" y="333"/>
                      <a:pt x="1419" y="65"/>
                      <a:pt x="1116" y="38"/>
                    </a:cubicBezTo>
                    <a:lnTo>
                      <a:pt x="607" y="3"/>
                    </a:lnTo>
                    <a:cubicBezTo>
                      <a:pt x="591" y="1"/>
                      <a:pt x="575"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8608267" y="3421225"/>
                <a:ext cx="51532" cy="30283"/>
              </a:xfrm>
              <a:custGeom>
                <a:avLst/>
                <a:gdLst/>
                <a:ahLst/>
                <a:cxnLst/>
                <a:rect l="l" t="t" r="r" b="b"/>
                <a:pathLst>
                  <a:path w="1312" h="771" extrusionOk="0">
                    <a:moveTo>
                      <a:pt x="599" y="0"/>
                    </a:moveTo>
                    <a:cubicBezTo>
                      <a:pt x="556" y="0"/>
                      <a:pt x="514" y="4"/>
                      <a:pt x="473" y="11"/>
                    </a:cubicBezTo>
                    <a:cubicBezTo>
                      <a:pt x="313" y="37"/>
                      <a:pt x="152" y="127"/>
                      <a:pt x="72" y="269"/>
                    </a:cubicBezTo>
                    <a:cubicBezTo>
                      <a:pt x="0" y="412"/>
                      <a:pt x="27" y="617"/>
                      <a:pt x="170" y="707"/>
                    </a:cubicBezTo>
                    <a:cubicBezTo>
                      <a:pt x="223" y="733"/>
                      <a:pt x="286" y="751"/>
                      <a:pt x="348" y="760"/>
                    </a:cubicBezTo>
                    <a:cubicBezTo>
                      <a:pt x="396" y="767"/>
                      <a:pt x="444" y="771"/>
                      <a:pt x="493" y="771"/>
                    </a:cubicBezTo>
                    <a:cubicBezTo>
                      <a:pt x="626" y="771"/>
                      <a:pt x="759" y="746"/>
                      <a:pt x="883" y="707"/>
                    </a:cubicBezTo>
                    <a:cubicBezTo>
                      <a:pt x="999" y="671"/>
                      <a:pt x="1312" y="564"/>
                      <a:pt x="1312" y="430"/>
                    </a:cubicBezTo>
                    <a:cubicBezTo>
                      <a:pt x="1312" y="287"/>
                      <a:pt x="1071" y="136"/>
                      <a:pt x="964" y="82"/>
                    </a:cubicBezTo>
                    <a:cubicBezTo>
                      <a:pt x="851" y="29"/>
                      <a:pt x="723" y="0"/>
                      <a:pt x="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8636625" y="3420911"/>
                <a:ext cx="66615" cy="66065"/>
              </a:xfrm>
              <a:custGeom>
                <a:avLst/>
                <a:gdLst/>
                <a:ahLst/>
                <a:cxnLst/>
                <a:rect l="l" t="t" r="r" b="b"/>
                <a:pathLst>
                  <a:path w="1696" h="1682" extrusionOk="0">
                    <a:moveTo>
                      <a:pt x="848" y="1"/>
                    </a:moveTo>
                    <a:cubicBezTo>
                      <a:pt x="706" y="1"/>
                      <a:pt x="1" y="170"/>
                      <a:pt x="224" y="465"/>
                    </a:cubicBezTo>
                    <a:cubicBezTo>
                      <a:pt x="313" y="581"/>
                      <a:pt x="563" y="599"/>
                      <a:pt x="688" y="643"/>
                    </a:cubicBezTo>
                    <a:cubicBezTo>
                      <a:pt x="822" y="688"/>
                      <a:pt x="964" y="750"/>
                      <a:pt x="1054" y="884"/>
                    </a:cubicBezTo>
                    <a:cubicBezTo>
                      <a:pt x="1161" y="1027"/>
                      <a:pt x="1187" y="1223"/>
                      <a:pt x="1205" y="1410"/>
                    </a:cubicBezTo>
                    <a:cubicBezTo>
                      <a:pt x="1205" y="1517"/>
                      <a:pt x="1223" y="1642"/>
                      <a:pt x="1312" y="1678"/>
                    </a:cubicBezTo>
                    <a:cubicBezTo>
                      <a:pt x="1323" y="1681"/>
                      <a:pt x="1332" y="1682"/>
                      <a:pt x="1342" y="1682"/>
                    </a:cubicBezTo>
                    <a:cubicBezTo>
                      <a:pt x="1364" y="1682"/>
                      <a:pt x="1383" y="1675"/>
                      <a:pt x="1401" y="1669"/>
                    </a:cubicBezTo>
                    <a:cubicBezTo>
                      <a:pt x="1509" y="1633"/>
                      <a:pt x="1580" y="1535"/>
                      <a:pt x="1625" y="1428"/>
                    </a:cubicBezTo>
                    <a:cubicBezTo>
                      <a:pt x="1660" y="1312"/>
                      <a:pt x="1669" y="1196"/>
                      <a:pt x="1678" y="1071"/>
                    </a:cubicBezTo>
                    <a:cubicBezTo>
                      <a:pt x="1696" y="768"/>
                      <a:pt x="1678" y="420"/>
                      <a:pt x="1482" y="215"/>
                    </a:cubicBezTo>
                    <a:cubicBezTo>
                      <a:pt x="1321" y="37"/>
                      <a:pt x="1071"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8675548" y="3467178"/>
                <a:ext cx="16850" cy="16850"/>
              </a:xfrm>
              <a:custGeom>
                <a:avLst/>
                <a:gdLst/>
                <a:ahLst/>
                <a:cxnLst/>
                <a:rect l="l" t="t" r="r" b="b"/>
                <a:pathLst>
                  <a:path w="429" h="429" extrusionOk="0">
                    <a:moveTo>
                      <a:pt x="223" y="0"/>
                    </a:moveTo>
                    <a:cubicBezTo>
                      <a:pt x="107" y="0"/>
                      <a:pt x="9" y="90"/>
                      <a:pt x="9" y="206"/>
                    </a:cubicBezTo>
                    <a:cubicBezTo>
                      <a:pt x="0" y="322"/>
                      <a:pt x="89" y="420"/>
                      <a:pt x="205" y="429"/>
                    </a:cubicBezTo>
                    <a:cubicBezTo>
                      <a:pt x="321" y="429"/>
                      <a:pt x="419" y="339"/>
                      <a:pt x="428" y="223"/>
                    </a:cubicBezTo>
                    <a:cubicBezTo>
                      <a:pt x="428" y="107"/>
                      <a:pt x="339" y="9"/>
                      <a:pt x="223" y="0"/>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8638746" y="3568786"/>
                <a:ext cx="53300" cy="202201"/>
              </a:xfrm>
              <a:custGeom>
                <a:avLst/>
                <a:gdLst/>
                <a:ahLst/>
                <a:cxnLst/>
                <a:rect l="l" t="t" r="r" b="b"/>
                <a:pathLst>
                  <a:path w="1357" h="5148" extrusionOk="0">
                    <a:moveTo>
                      <a:pt x="1330" y="0"/>
                    </a:moveTo>
                    <a:cubicBezTo>
                      <a:pt x="1330" y="0"/>
                      <a:pt x="1321" y="0"/>
                      <a:pt x="1321" y="9"/>
                    </a:cubicBezTo>
                    <a:lnTo>
                      <a:pt x="1339" y="589"/>
                    </a:lnTo>
                    <a:lnTo>
                      <a:pt x="81" y="1972"/>
                    </a:lnTo>
                    <a:lnTo>
                      <a:pt x="72" y="1972"/>
                    </a:lnTo>
                    <a:cubicBezTo>
                      <a:pt x="54" y="3043"/>
                      <a:pt x="18" y="5077"/>
                      <a:pt x="0" y="5130"/>
                    </a:cubicBezTo>
                    <a:cubicBezTo>
                      <a:pt x="0" y="5139"/>
                      <a:pt x="0" y="5148"/>
                      <a:pt x="9" y="5148"/>
                    </a:cubicBezTo>
                    <a:cubicBezTo>
                      <a:pt x="18" y="5148"/>
                      <a:pt x="18" y="5148"/>
                      <a:pt x="18" y="5139"/>
                    </a:cubicBezTo>
                    <a:cubicBezTo>
                      <a:pt x="36" y="5085"/>
                      <a:pt x="90" y="2150"/>
                      <a:pt x="99" y="1981"/>
                    </a:cubicBezTo>
                    <a:lnTo>
                      <a:pt x="1356" y="598"/>
                    </a:lnTo>
                    <a:cubicBezTo>
                      <a:pt x="1356" y="598"/>
                      <a:pt x="1356" y="589"/>
                      <a:pt x="1356" y="589"/>
                    </a:cubicBezTo>
                    <a:lnTo>
                      <a:pt x="1339" y="9"/>
                    </a:lnTo>
                    <a:cubicBezTo>
                      <a:pt x="1339" y="0"/>
                      <a:pt x="1339" y="0"/>
                      <a:pt x="1330" y="0"/>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8611056" y="3571222"/>
                <a:ext cx="31226" cy="75374"/>
              </a:xfrm>
              <a:custGeom>
                <a:avLst/>
                <a:gdLst/>
                <a:ahLst/>
                <a:cxnLst/>
                <a:rect l="l" t="t" r="r" b="b"/>
                <a:pathLst>
                  <a:path w="795" h="1919" extrusionOk="0">
                    <a:moveTo>
                      <a:pt x="27" y="1"/>
                    </a:moveTo>
                    <a:cubicBezTo>
                      <a:pt x="27" y="1"/>
                      <a:pt x="18" y="1"/>
                      <a:pt x="18" y="10"/>
                    </a:cubicBezTo>
                    <a:lnTo>
                      <a:pt x="1" y="616"/>
                    </a:lnTo>
                    <a:cubicBezTo>
                      <a:pt x="1" y="625"/>
                      <a:pt x="10" y="625"/>
                      <a:pt x="10" y="625"/>
                    </a:cubicBezTo>
                    <a:lnTo>
                      <a:pt x="777" y="1910"/>
                    </a:lnTo>
                    <a:cubicBezTo>
                      <a:pt x="777" y="1910"/>
                      <a:pt x="777" y="1919"/>
                      <a:pt x="786" y="1919"/>
                    </a:cubicBezTo>
                    <a:cubicBezTo>
                      <a:pt x="795" y="1910"/>
                      <a:pt x="795" y="1901"/>
                      <a:pt x="795" y="1901"/>
                    </a:cubicBezTo>
                    <a:lnTo>
                      <a:pt x="27" y="616"/>
                    </a:lnTo>
                    <a:lnTo>
                      <a:pt x="36" y="10"/>
                    </a:lnTo>
                    <a:cubicBezTo>
                      <a:pt x="36" y="1"/>
                      <a:pt x="36" y="1"/>
                      <a:pt x="27" y="1"/>
                    </a:cubicBezTo>
                    <a:close/>
                  </a:path>
                </a:pathLst>
              </a:custGeom>
              <a:solidFill>
                <a:srgbClr val="6B70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8734384" y="3780408"/>
                <a:ext cx="14415" cy="5302"/>
              </a:xfrm>
              <a:custGeom>
                <a:avLst/>
                <a:gdLst/>
                <a:ahLst/>
                <a:cxnLst/>
                <a:rect l="l" t="t" r="r" b="b"/>
                <a:pathLst>
                  <a:path w="367" h="135" extrusionOk="0">
                    <a:moveTo>
                      <a:pt x="10" y="1"/>
                    </a:moveTo>
                    <a:lnTo>
                      <a:pt x="1" y="81"/>
                    </a:lnTo>
                    <a:lnTo>
                      <a:pt x="349" y="135"/>
                    </a:lnTo>
                    <a:lnTo>
                      <a:pt x="367" y="63"/>
                    </a:lnTo>
                    <a:lnTo>
                      <a:pt x="1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8447077" y="3586657"/>
                <a:ext cx="14061" cy="13708"/>
              </a:xfrm>
              <a:custGeom>
                <a:avLst/>
                <a:gdLst/>
                <a:ahLst/>
                <a:cxnLst/>
                <a:rect l="l" t="t" r="r" b="b"/>
                <a:pathLst>
                  <a:path w="358" h="349" extrusionOk="0">
                    <a:moveTo>
                      <a:pt x="250" y="0"/>
                    </a:moveTo>
                    <a:lnTo>
                      <a:pt x="1" y="268"/>
                    </a:lnTo>
                    <a:lnTo>
                      <a:pt x="72" y="348"/>
                    </a:lnTo>
                    <a:lnTo>
                      <a:pt x="357" y="90"/>
                    </a:lnTo>
                    <a:lnTo>
                      <a:pt x="2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8409253" y="3685477"/>
                <a:ext cx="463946" cy="194502"/>
              </a:xfrm>
              <a:custGeom>
                <a:avLst/>
                <a:gdLst/>
                <a:ahLst/>
                <a:cxnLst/>
                <a:rect l="l" t="t" r="r" b="b"/>
                <a:pathLst>
                  <a:path w="11812" h="4952" extrusionOk="0">
                    <a:moveTo>
                      <a:pt x="0" y="0"/>
                    </a:moveTo>
                    <a:lnTo>
                      <a:pt x="1017" y="857"/>
                    </a:lnTo>
                    <a:lnTo>
                      <a:pt x="1044" y="874"/>
                    </a:lnTo>
                    <a:lnTo>
                      <a:pt x="11490" y="4951"/>
                    </a:lnTo>
                    <a:lnTo>
                      <a:pt x="11812" y="4140"/>
                    </a:lnTo>
                    <a:lnTo>
                      <a:pt x="1356" y="63"/>
                    </a:lnTo>
                    <a:lnTo>
                      <a:pt x="1329" y="63"/>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8409253" y="3685477"/>
                <a:ext cx="52239" cy="33661"/>
              </a:xfrm>
              <a:custGeom>
                <a:avLst/>
                <a:gdLst/>
                <a:ahLst/>
                <a:cxnLst/>
                <a:rect l="l" t="t" r="r" b="b"/>
                <a:pathLst>
                  <a:path w="1330" h="857" extrusionOk="0">
                    <a:moveTo>
                      <a:pt x="0" y="0"/>
                    </a:moveTo>
                    <a:lnTo>
                      <a:pt x="464" y="393"/>
                    </a:lnTo>
                    <a:lnTo>
                      <a:pt x="1017" y="857"/>
                    </a:lnTo>
                    <a:lnTo>
                      <a:pt x="1329" y="63"/>
                    </a:lnTo>
                    <a:lnTo>
                      <a:pt x="607" y="2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8838467" y="3839283"/>
                <a:ext cx="34721" cy="40691"/>
              </a:xfrm>
              <a:custGeom>
                <a:avLst/>
                <a:gdLst/>
                <a:ahLst/>
                <a:cxnLst/>
                <a:rect l="l" t="t" r="r" b="b"/>
                <a:pathLst>
                  <a:path w="884" h="1036" extrusionOk="0">
                    <a:moveTo>
                      <a:pt x="322" y="1"/>
                    </a:moveTo>
                    <a:lnTo>
                      <a:pt x="0" y="812"/>
                    </a:lnTo>
                    <a:lnTo>
                      <a:pt x="562" y="1035"/>
                    </a:lnTo>
                    <a:lnTo>
                      <a:pt x="884" y="224"/>
                    </a:lnTo>
                    <a:lnTo>
                      <a:pt x="3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8860540" y="3848042"/>
                <a:ext cx="28083" cy="37864"/>
              </a:xfrm>
              <a:custGeom>
                <a:avLst/>
                <a:gdLst/>
                <a:ahLst/>
                <a:cxnLst/>
                <a:rect l="l" t="t" r="r" b="b"/>
                <a:pathLst>
                  <a:path w="715" h="964" extrusionOk="0">
                    <a:moveTo>
                      <a:pt x="322" y="1"/>
                    </a:moveTo>
                    <a:lnTo>
                      <a:pt x="0" y="812"/>
                    </a:lnTo>
                    <a:lnTo>
                      <a:pt x="393" y="964"/>
                    </a:lnTo>
                    <a:lnTo>
                      <a:pt x="714" y="152"/>
                    </a:lnTo>
                    <a:lnTo>
                      <a:pt x="32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8409253" y="3685477"/>
                <a:ext cx="23488" cy="15436"/>
              </a:xfrm>
              <a:custGeom>
                <a:avLst/>
                <a:gdLst/>
                <a:ahLst/>
                <a:cxnLst/>
                <a:rect l="l" t="t" r="r" b="b"/>
                <a:pathLst>
                  <a:path w="598" h="393" extrusionOk="0">
                    <a:moveTo>
                      <a:pt x="0" y="0"/>
                    </a:moveTo>
                    <a:lnTo>
                      <a:pt x="464" y="393"/>
                    </a:lnTo>
                    <a:lnTo>
                      <a:pt x="598" y="2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8409253" y="3685477"/>
                <a:ext cx="473058" cy="200433"/>
              </a:xfrm>
              <a:custGeom>
                <a:avLst/>
                <a:gdLst/>
                <a:ahLst/>
                <a:cxnLst/>
                <a:rect l="l" t="t" r="r" b="b"/>
                <a:pathLst>
                  <a:path w="12044" h="5103" extrusionOk="0">
                    <a:moveTo>
                      <a:pt x="0" y="0"/>
                    </a:moveTo>
                    <a:lnTo>
                      <a:pt x="464" y="393"/>
                    </a:lnTo>
                    <a:lnTo>
                      <a:pt x="1017" y="857"/>
                    </a:lnTo>
                    <a:lnTo>
                      <a:pt x="1044" y="874"/>
                    </a:lnTo>
                    <a:lnTo>
                      <a:pt x="10928" y="4728"/>
                    </a:lnTo>
                    <a:lnTo>
                      <a:pt x="11490" y="4951"/>
                    </a:lnTo>
                    <a:lnTo>
                      <a:pt x="11883" y="5103"/>
                    </a:lnTo>
                    <a:lnTo>
                      <a:pt x="12044" y="4693"/>
                    </a:lnTo>
                    <a:lnTo>
                      <a:pt x="0" y="0"/>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8737566" y="3789991"/>
                <a:ext cx="16850" cy="21485"/>
              </a:xfrm>
              <a:custGeom>
                <a:avLst/>
                <a:gdLst/>
                <a:ahLst/>
                <a:cxnLst/>
                <a:rect l="l" t="t" r="r" b="b"/>
                <a:pathLst>
                  <a:path w="429" h="547" extrusionOk="0">
                    <a:moveTo>
                      <a:pt x="124" y="1"/>
                    </a:moveTo>
                    <a:cubicBezTo>
                      <a:pt x="113" y="1"/>
                      <a:pt x="101" y="3"/>
                      <a:pt x="89" y="7"/>
                    </a:cubicBezTo>
                    <a:cubicBezTo>
                      <a:pt x="27" y="15"/>
                      <a:pt x="0" y="78"/>
                      <a:pt x="18" y="131"/>
                    </a:cubicBezTo>
                    <a:cubicBezTo>
                      <a:pt x="45" y="194"/>
                      <a:pt x="45" y="265"/>
                      <a:pt x="54" y="337"/>
                    </a:cubicBezTo>
                    <a:cubicBezTo>
                      <a:pt x="54" y="372"/>
                      <a:pt x="54" y="408"/>
                      <a:pt x="72" y="444"/>
                    </a:cubicBezTo>
                    <a:cubicBezTo>
                      <a:pt x="98" y="497"/>
                      <a:pt x="170" y="524"/>
                      <a:pt x="232" y="542"/>
                    </a:cubicBezTo>
                    <a:cubicBezTo>
                      <a:pt x="249" y="545"/>
                      <a:pt x="267" y="546"/>
                      <a:pt x="285" y="546"/>
                    </a:cubicBezTo>
                    <a:cubicBezTo>
                      <a:pt x="326" y="546"/>
                      <a:pt x="368" y="537"/>
                      <a:pt x="393" y="506"/>
                    </a:cubicBezTo>
                    <a:cubicBezTo>
                      <a:pt x="402" y="488"/>
                      <a:pt x="411" y="462"/>
                      <a:pt x="411" y="444"/>
                    </a:cubicBezTo>
                    <a:cubicBezTo>
                      <a:pt x="428" y="292"/>
                      <a:pt x="357" y="140"/>
                      <a:pt x="241" y="51"/>
                    </a:cubicBezTo>
                    <a:cubicBezTo>
                      <a:pt x="206" y="23"/>
                      <a:pt x="166" y="1"/>
                      <a:pt x="124" y="1"/>
                    </a:cubicBezTo>
                    <a:close/>
                  </a:path>
                </a:pathLst>
              </a:custGeom>
              <a:solidFill>
                <a:srgbClr val="F4C7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34"/>
          <p:cNvGrpSpPr/>
          <p:nvPr/>
        </p:nvGrpSpPr>
        <p:grpSpPr>
          <a:xfrm>
            <a:off x="6187240" y="985572"/>
            <a:ext cx="640817" cy="538245"/>
            <a:chOff x="2869533" y="318283"/>
            <a:chExt cx="102176" cy="85817"/>
          </a:xfrm>
        </p:grpSpPr>
        <p:sp>
          <p:nvSpPr>
            <p:cNvPr id="596" name="Google Shape;596;p34"/>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34"/>
            <p:cNvGrpSpPr/>
            <p:nvPr/>
          </p:nvGrpSpPr>
          <p:grpSpPr>
            <a:xfrm>
              <a:off x="2869754" y="318941"/>
              <a:ext cx="101955" cy="84600"/>
              <a:chOff x="2854604" y="2360241"/>
              <a:chExt cx="101955" cy="84600"/>
            </a:xfrm>
          </p:grpSpPr>
          <p:sp>
            <p:nvSpPr>
              <p:cNvPr id="598" name="Google Shape;598;p34"/>
              <p:cNvSpPr/>
              <p:nvPr/>
            </p:nvSpPr>
            <p:spPr>
              <a:xfrm>
                <a:off x="2854604" y="2360241"/>
                <a:ext cx="84600" cy="84600"/>
              </a:xfrm>
              <a:prstGeom prst="rect">
                <a:avLst/>
              </a:prstGeom>
              <a:solidFill>
                <a:schemeClr val="accent6"/>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4"/>
          <p:cNvSpPr/>
          <p:nvPr/>
        </p:nvSpPr>
        <p:spPr>
          <a:xfrm>
            <a:off x="1640969" y="1242557"/>
            <a:ext cx="203697" cy="202300"/>
          </a:xfrm>
          <a:custGeom>
            <a:avLst/>
            <a:gdLst/>
            <a:ahLst/>
            <a:cxnLst/>
            <a:rect l="l" t="t" r="r" b="b"/>
            <a:pathLst>
              <a:path w="3245" h="3223" extrusionOk="0">
                <a:moveTo>
                  <a:pt x="651" y="0"/>
                </a:moveTo>
                <a:cubicBezTo>
                  <a:pt x="626" y="0"/>
                  <a:pt x="222" y="404"/>
                  <a:pt x="179" y="430"/>
                </a:cubicBezTo>
                <a:lnTo>
                  <a:pt x="1169" y="1509"/>
                </a:lnTo>
                <a:lnTo>
                  <a:pt x="1" y="2571"/>
                </a:lnTo>
                <a:cubicBezTo>
                  <a:pt x="1" y="2580"/>
                  <a:pt x="438" y="3017"/>
                  <a:pt x="429" y="3044"/>
                </a:cubicBezTo>
                <a:lnTo>
                  <a:pt x="1598" y="1982"/>
                </a:lnTo>
                <a:lnTo>
                  <a:pt x="2730" y="3222"/>
                </a:lnTo>
                <a:lnTo>
                  <a:pt x="2730" y="3222"/>
                </a:lnTo>
                <a:cubicBezTo>
                  <a:pt x="2739" y="3213"/>
                  <a:pt x="3142" y="2803"/>
                  <a:pt x="3193" y="2803"/>
                </a:cubicBezTo>
                <a:cubicBezTo>
                  <a:pt x="3193" y="2803"/>
                  <a:pt x="3194" y="2803"/>
                  <a:pt x="3194" y="2803"/>
                </a:cubicBezTo>
                <a:lnTo>
                  <a:pt x="2061" y="1554"/>
                </a:lnTo>
                <a:lnTo>
                  <a:pt x="3230" y="492"/>
                </a:lnTo>
                <a:cubicBezTo>
                  <a:pt x="3231" y="493"/>
                  <a:pt x="3231" y="493"/>
                  <a:pt x="3232" y="493"/>
                </a:cubicBezTo>
                <a:cubicBezTo>
                  <a:pt x="3244" y="493"/>
                  <a:pt x="2867" y="25"/>
                  <a:pt x="2808" y="25"/>
                </a:cubicBezTo>
                <a:cubicBezTo>
                  <a:pt x="2805" y="25"/>
                  <a:pt x="2803" y="26"/>
                  <a:pt x="2802" y="28"/>
                </a:cubicBezTo>
                <a:lnTo>
                  <a:pt x="1633" y="1090"/>
                </a:lnTo>
                <a:lnTo>
                  <a:pt x="652" y="2"/>
                </a:lnTo>
                <a:cubicBezTo>
                  <a:pt x="652" y="1"/>
                  <a:pt x="651" y="0"/>
                  <a:pt x="651" y="0"/>
                </a:cubicBezTo>
                <a:close/>
                <a:moveTo>
                  <a:pt x="2730" y="3222"/>
                </a:moveTo>
                <a:cubicBezTo>
                  <a:pt x="2730" y="3222"/>
                  <a:pt x="2730" y="3222"/>
                  <a:pt x="2730" y="3222"/>
                </a:cubicBezTo>
                <a:cubicBezTo>
                  <a:pt x="2730" y="3222"/>
                  <a:pt x="2730" y="3222"/>
                  <a:pt x="2730" y="3222"/>
                </a:cubicBezTo>
                <a:lnTo>
                  <a:pt x="2730" y="3222"/>
                </a:lnTo>
                <a:close/>
              </a:path>
            </a:pathLst>
          </a:custGeom>
          <a:solidFill>
            <a:srgbClr val="FC67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DBAC8D76-4B54-BF1F-D9F4-3D212B07FA72}"/>
              </a:ext>
            </a:extLst>
          </p:cNvPr>
          <p:cNvSpPr txBox="1"/>
          <p:nvPr/>
        </p:nvSpPr>
        <p:spPr>
          <a:xfrm>
            <a:off x="2554459" y="172681"/>
            <a:ext cx="4025490" cy="553998"/>
          </a:xfrm>
          <a:prstGeom prst="rect">
            <a:avLst/>
          </a:prstGeom>
          <a:noFill/>
        </p:spPr>
        <p:txBody>
          <a:bodyPr wrap="square">
            <a:spAutoFit/>
          </a:bodyPr>
          <a:lstStyle/>
          <a:p>
            <a:r>
              <a:rPr lang="en" sz="3000" b="1" dirty="0">
                <a:solidFill>
                  <a:srgbClr val="1A1F38"/>
                </a:solidFill>
                <a:latin typeface="Signika"/>
                <a:sym typeface="Signika"/>
              </a:rPr>
              <a:t>SOLUTION </a:t>
            </a:r>
            <a:r>
              <a:rPr kumimoji="0" lang="en" sz="3000" b="1" i="0" u="none" strike="noStrike" kern="0" cap="none" spc="0" normalizeH="0" baseline="0" noProof="0" dirty="0">
                <a:ln>
                  <a:noFill/>
                </a:ln>
                <a:solidFill>
                  <a:srgbClr val="FC6766"/>
                </a:solidFill>
                <a:effectLst/>
                <a:uLnTx/>
                <a:uFillTx/>
                <a:latin typeface="Signika"/>
                <a:sym typeface="Signika"/>
              </a:rPr>
              <a:t>PROVIDED</a:t>
            </a:r>
            <a:endParaRPr lang="en-IN" dirty="0"/>
          </a:p>
        </p:txBody>
      </p:sp>
      <p:sp>
        <p:nvSpPr>
          <p:cNvPr id="10" name="TextBox 9">
            <a:extLst>
              <a:ext uri="{FF2B5EF4-FFF2-40B4-BE49-F238E27FC236}">
                <a16:creationId xmlns:a16="http://schemas.microsoft.com/office/drawing/2014/main" id="{24E73874-5D59-E1B7-9D84-1544F0A78B3D}"/>
              </a:ext>
            </a:extLst>
          </p:cNvPr>
          <p:cNvSpPr txBox="1"/>
          <p:nvPr/>
        </p:nvSpPr>
        <p:spPr>
          <a:xfrm>
            <a:off x="205535" y="857343"/>
            <a:ext cx="5601134" cy="159466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en-US" sz="1100" dirty="0">
                <a:latin typeface="Nunito" pitchFamily="2" charset="0"/>
              </a:rPr>
              <a:t>We aim to provide an automated system that can effectively demonstrate how different factors are connected to a student's college journey, as well as predict how these factors can impact the student.</a:t>
            </a:r>
          </a:p>
          <a:p>
            <a:pPr marL="285750" indent="-285750" algn="just">
              <a:lnSpc>
                <a:spcPct val="150000"/>
              </a:lnSpc>
              <a:buFont typeface="Arial" panose="020B0604020202020204" pitchFamily="34" charset="0"/>
              <a:buChar char="•"/>
            </a:pPr>
            <a:r>
              <a:rPr lang="en-US" sz="1100" dirty="0">
                <a:latin typeface="Nunito" pitchFamily="2" charset="0"/>
              </a:rPr>
              <a:t>Not only this will help college make informed decision but will also showcase the student-college relationship.</a:t>
            </a:r>
          </a:p>
          <a:p>
            <a:pPr marL="285750" indent="-285750" algn="just">
              <a:lnSpc>
                <a:spcPct val="150000"/>
              </a:lnSpc>
              <a:buFont typeface="Arial" panose="020B0604020202020204" pitchFamily="34" charset="0"/>
              <a:buChar char="•"/>
            </a:pPr>
            <a:r>
              <a:rPr lang="en-US" sz="1100" dirty="0">
                <a:latin typeface="Nunito" pitchFamily="2" charset="0"/>
              </a:rPr>
              <a:t>Dashboards that provide detailed insights from demographic to academic.</a:t>
            </a:r>
          </a:p>
        </p:txBody>
      </p:sp>
      <p:sp>
        <p:nvSpPr>
          <p:cNvPr id="2" name="TextBox 1">
            <a:extLst>
              <a:ext uri="{FF2B5EF4-FFF2-40B4-BE49-F238E27FC236}">
                <a16:creationId xmlns:a16="http://schemas.microsoft.com/office/drawing/2014/main" id="{999FE173-F711-C379-19FB-46927D550712}"/>
              </a:ext>
            </a:extLst>
          </p:cNvPr>
          <p:cNvSpPr txBox="1"/>
          <p:nvPr/>
        </p:nvSpPr>
        <p:spPr>
          <a:xfrm>
            <a:off x="94473" y="2667947"/>
            <a:ext cx="1490022" cy="338554"/>
          </a:xfrm>
          <a:prstGeom prst="rect">
            <a:avLst/>
          </a:prstGeom>
          <a:noFill/>
        </p:spPr>
        <p:txBody>
          <a:bodyPr wrap="square">
            <a:spAutoFit/>
          </a:bodyPr>
          <a:lstStyle/>
          <a:p>
            <a:r>
              <a:rPr lang="en" sz="1600" b="1" dirty="0">
                <a:solidFill>
                  <a:srgbClr val="1A1F38"/>
                </a:solidFill>
                <a:latin typeface="Signika"/>
                <a:sym typeface="Signika"/>
              </a:rPr>
              <a:t>DASH</a:t>
            </a:r>
            <a:r>
              <a:rPr kumimoji="0" lang="en" sz="1600" b="1" i="0" u="none" strike="noStrike" kern="0" cap="none" spc="0" normalizeH="0" baseline="0" noProof="0" dirty="0">
                <a:ln>
                  <a:noFill/>
                </a:ln>
                <a:solidFill>
                  <a:srgbClr val="FC6766"/>
                </a:solidFill>
                <a:effectLst/>
                <a:uLnTx/>
                <a:uFillTx/>
                <a:latin typeface="Signika"/>
                <a:sym typeface="Signika"/>
              </a:rPr>
              <a:t>BOARDS</a:t>
            </a:r>
            <a:endParaRPr lang="en-IN" sz="1600" dirty="0"/>
          </a:p>
        </p:txBody>
      </p:sp>
      <p:pic>
        <p:nvPicPr>
          <p:cNvPr id="4" name="Picture 3">
            <a:extLst>
              <a:ext uri="{FF2B5EF4-FFF2-40B4-BE49-F238E27FC236}">
                <a16:creationId xmlns:a16="http://schemas.microsoft.com/office/drawing/2014/main" id="{EAD85B06-DEED-14CC-8EBC-FEA167CE340F}"/>
              </a:ext>
            </a:extLst>
          </p:cNvPr>
          <p:cNvPicPr>
            <a:picLocks noChangeAspect="1"/>
          </p:cNvPicPr>
          <p:nvPr/>
        </p:nvPicPr>
        <p:blipFill>
          <a:blip r:embed="rId5"/>
          <a:stretch>
            <a:fillRect/>
          </a:stretch>
        </p:blipFill>
        <p:spPr>
          <a:xfrm>
            <a:off x="160229" y="3448496"/>
            <a:ext cx="2100983" cy="1261246"/>
          </a:xfrm>
          <a:prstGeom prst="rect">
            <a:avLst/>
          </a:prstGeom>
          <a:ln w="12700">
            <a:solidFill>
              <a:schemeClr val="accent1"/>
            </a:solidFill>
          </a:ln>
        </p:spPr>
      </p:pic>
      <p:pic>
        <p:nvPicPr>
          <p:cNvPr id="6" name="Picture 5">
            <a:extLst>
              <a:ext uri="{FF2B5EF4-FFF2-40B4-BE49-F238E27FC236}">
                <a16:creationId xmlns:a16="http://schemas.microsoft.com/office/drawing/2014/main" id="{82F09888-E384-6149-5EB2-2CD67FA79D12}"/>
              </a:ext>
            </a:extLst>
          </p:cNvPr>
          <p:cNvPicPr>
            <a:picLocks noChangeAspect="1"/>
          </p:cNvPicPr>
          <p:nvPr/>
        </p:nvPicPr>
        <p:blipFill>
          <a:blip r:embed="rId6"/>
          <a:stretch>
            <a:fillRect/>
          </a:stretch>
        </p:blipFill>
        <p:spPr>
          <a:xfrm>
            <a:off x="2519882" y="3448496"/>
            <a:ext cx="2099159" cy="1261245"/>
          </a:xfrm>
          <a:prstGeom prst="rect">
            <a:avLst/>
          </a:prstGeom>
          <a:ln w="12700">
            <a:solidFill>
              <a:schemeClr val="accent1"/>
            </a:solidFill>
          </a:ln>
        </p:spPr>
      </p:pic>
      <p:pic>
        <p:nvPicPr>
          <p:cNvPr id="8" name="Picture 7">
            <a:extLst>
              <a:ext uri="{FF2B5EF4-FFF2-40B4-BE49-F238E27FC236}">
                <a16:creationId xmlns:a16="http://schemas.microsoft.com/office/drawing/2014/main" id="{71408BBB-C4AA-00F5-6A56-35984CFEE1BA}"/>
              </a:ext>
            </a:extLst>
          </p:cNvPr>
          <p:cNvPicPr>
            <a:picLocks noChangeAspect="1"/>
          </p:cNvPicPr>
          <p:nvPr/>
        </p:nvPicPr>
        <p:blipFill>
          <a:blip r:embed="rId7"/>
          <a:stretch>
            <a:fillRect/>
          </a:stretch>
        </p:blipFill>
        <p:spPr>
          <a:xfrm>
            <a:off x="4885064" y="3452777"/>
            <a:ext cx="2063194" cy="1239637"/>
          </a:xfrm>
          <a:prstGeom prst="rect">
            <a:avLst/>
          </a:prstGeom>
          <a:ln w="12700">
            <a:solidFill>
              <a:schemeClr val="accent1"/>
            </a:solidFill>
          </a:ln>
        </p:spPr>
      </p:pic>
      <p:sp>
        <p:nvSpPr>
          <p:cNvPr id="12" name="TextBox 11">
            <a:extLst>
              <a:ext uri="{FF2B5EF4-FFF2-40B4-BE49-F238E27FC236}">
                <a16:creationId xmlns:a16="http://schemas.microsoft.com/office/drawing/2014/main" id="{BD11085B-E589-FDB1-B6AE-410BF981C790}"/>
              </a:ext>
            </a:extLst>
          </p:cNvPr>
          <p:cNvSpPr txBox="1"/>
          <p:nvPr/>
        </p:nvSpPr>
        <p:spPr>
          <a:xfrm>
            <a:off x="566081" y="3082426"/>
            <a:ext cx="1289278" cy="276999"/>
          </a:xfrm>
          <a:prstGeom prst="rect">
            <a:avLst/>
          </a:prstGeom>
          <a:noFill/>
        </p:spPr>
        <p:txBody>
          <a:bodyPr wrap="square">
            <a:spAutoFit/>
          </a:bodyPr>
          <a:lstStyle/>
          <a:p>
            <a:r>
              <a:rPr lang="en" sz="1200" b="1" dirty="0">
                <a:solidFill>
                  <a:srgbClr val="1A1F38"/>
                </a:solidFill>
                <a:latin typeface="Signika"/>
                <a:sym typeface="Signika"/>
              </a:rPr>
              <a:t>DEMOGRAPHIC</a:t>
            </a:r>
            <a:endParaRPr lang="en-IN" sz="1200" dirty="0"/>
          </a:p>
        </p:txBody>
      </p:sp>
      <p:sp>
        <p:nvSpPr>
          <p:cNvPr id="14" name="TextBox 13">
            <a:extLst>
              <a:ext uri="{FF2B5EF4-FFF2-40B4-BE49-F238E27FC236}">
                <a16:creationId xmlns:a16="http://schemas.microsoft.com/office/drawing/2014/main" id="{BBC12DC9-7A63-1EED-EEBF-5611AFDB90E5}"/>
              </a:ext>
            </a:extLst>
          </p:cNvPr>
          <p:cNvSpPr txBox="1"/>
          <p:nvPr/>
        </p:nvSpPr>
        <p:spPr>
          <a:xfrm>
            <a:off x="2825578" y="3093255"/>
            <a:ext cx="1492233" cy="276999"/>
          </a:xfrm>
          <a:prstGeom prst="rect">
            <a:avLst/>
          </a:prstGeom>
          <a:noFill/>
        </p:spPr>
        <p:txBody>
          <a:bodyPr wrap="square">
            <a:spAutoFit/>
          </a:bodyPr>
          <a:lstStyle/>
          <a:p>
            <a:r>
              <a:rPr lang="en" sz="1200" b="1" dirty="0">
                <a:solidFill>
                  <a:srgbClr val="1A1F38"/>
                </a:solidFill>
                <a:latin typeface="Signika"/>
                <a:sym typeface="Signika"/>
              </a:rPr>
              <a:t>ACCOMMODATION</a:t>
            </a:r>
            <a:endParaRPr lang="en-IN" sz="1200" dirty="0"/>
          </a:p>
        </p:txBody>
      </p:sp>
      <p:sp>
        <p:nvSpPr>
          <p:cNvPr id="16" name="TextBox 15">
            <a:extLst>
              <a:ext uri="{FF2B5EF4-FFF2-40B4-BE49-F238E27FC236}">
                <a16:creationId xmlns:a16="http://schemas.microsoft.com/office/drawing/2014/main" id="{D11B7D62-22B7-39D0-7D5C-31E470E5C63C}"/>
              </a:ext>
            </a:extLst>
          </p:cNvPr>
          <p:cNvSpPr txBox="1"/>
          <p:nvPr/>
        </p:nvSpPr>
        <p:spPr>
          <a:xfrm>
            <a:off x="5421867" y="3074887"/>
            <a:ext cx="991269" cy="276999"/>
          </a:xfrm>
          <a:prstGeom prst="rect">
            <a:avLst/>
          </a:prstGeom>
          <a:noFill/>
        </p:spPr>
        <p:txBody>
          <a:bodyPr wrap="square">
            <a:spAutoFit/>
          </a:bodyPr>
          <a:lstStyle/>
          <a:p>
            <a:r>
              <a:rPr lang="en" sz="1200" b="1" dirty="0">
                <a:solidFill>
                  <a:srgbClr val="1A1F38"/>
                </a:solidFill>
                <a:latin typeface="Signika"/>
                <a:sym typeface="Signika"/>
              </a:rPr>
              <a:t>ACADEMIC</a:t>
            </a:r>
            <a:endParaRPr lang="en-IN" sz="1200" dirty="0"/>
          </a:p>
        </p:txBody>
      </p:sp>
    </p:spTree>
    <p:extLst>
      <p:ext uri="{BB962C8B-B14F-4D97-AF65-F5344CB8AC3E}">
        <p14:creationId xmlns:p14="http://schemas.microsoft.com/office/powerpoint/2010/main" val="549112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6"/>
          <p:cNvSpPr txBox="1">
            <a:spLocks noGrp="1"/>
          </p:cNvSpPr>
          <p:nvPr>
            <p:ph type="title"/>
          </p:nvPr>
        </p:nvSpPr>
        <p:spPr>
          <a:xfrm>
            <a:off x="709820" y="288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a:t>
            </a:r>
            <a:r>
              <a:rPr lang="en" dirty="0">
                <a:solidFill>
                  <a:schemeClr val="accent1"/>
                </a:solidFill>
              </a:rPr>
              <a:t>OLOGY</a:t>
            </a:r>
            <a:endParaRPr dirty="0">
              <a:solidFill>
                <a:schemeClr val="accent1"/>
              </a:solidFill>
            </a:endParaRPr>
          </a:p>
        </p:txBody>
      </p:sp>
      <p:grpSp>
        <p:nvGrpSpPr>
          <p:cNvPr id="665" name="Google Shape;665;p36"/>
          <p:cNvGrpSpPr/>
          <p:nvPr/>
        </p:nvGrpSpPr>
        <p:grpSpPr>
          <a:xfrm rot="-690184">
            <a:off x="7191775" y="312027"/>
            <a:ext cx="640814" cy="538243"/>
            <a:chOff x="2869533" y="318283"/>
            <a:chExt cx="102176" cy="85817"/>
          </a:xfrm>
        </p:grpSpPr>
        <p:sp>
          <p:nvSpPr>
            <p:cNvPr id="666" name="Google Shape;666;p36"/>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36"/>
            <p:cNvGrpSpPr/>
            <p:nvPr/>
          </p:nvGrpSpPr>
          <p:grpSpPr>
            <a:xfrm>
              <a:off x="2869754" y="318941"/>
              <a:ext cx="101955" cy="84600"/>
              <a:chOff x="2854604" y="2360241"/>
              <a:chExt cx="101955" cy="84600"/>
            </a:xfrm>
          </p:grpSpPr>
          <p:sp>
            <p:nvSpPr>
              <p:cNvPr id="668" name="Google Shape;668;p36"/>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0" name="Google Shape;670;p36"/>
          <p:cNvGrpSpPr/>
          <p:nvPr/>
        </p:nvGrpSpPr>
        <p:grpSpPr>
          <a:xfrm rot="789500">
            <a:off x="123082" y="3146234"/>
            <a:ext cx="640813" cy="538241"/>
            <a:chOff x="2869533" y="318283"/>
            <a:chExt cx="102176" cy="85817"/>
          </a:xfrm>
        </p:grpSpPr>
        <p:sp>
          <p:nvSpPr>
            <p:cNvPr id="671" name="Google Shape;671;p36"/>
            <p:cNvSpPr/>
            <p:nvPr/>
          </p:nvSpPr>
          <p:spPr>
            <a:xfrm>
              <a:off x="2869533" y="318283"/>
              <a:ext cx="101302" cy="85817"/>
            </a:xfrm>
            <a:custGeom>
              <a:avLst/>
              <a:gdLst/>
              <a:ahLst/>
              <a:cxnLst/>
              <a:rect l="l" t="t" r="r" b="b"/>
              <a:pathLst>
                <a:path w="2445" h="2071" extrusionOk="0">
                  <a:moveTo>
                    <a:pt x="0" y="1"/>
                  </a:moveTo>
                  <a:lnTo>
                    <a:pt x="0" y="2070"/>
                  </a:lnTo>
                  <a:lnTo>
                    <a:pt x="2079" y="2070"/>
                  </a:lnTo>
                  <a:lnTo>
                    <a:pt x="2079" y="732"/>
                  </a:lnTo>
                  <a:lnTo>
                    <a:pt x="2445" y="384"/>
                  </a:lnTo>
                  <a:lnTo>
                    <a:pt x="2248" y="188"/>
                  </a:lnTo>
                  <a:lnTo>
                    <a:pt x="2079" y="357"/>
                  </a:lnTo>
                  <a:lnTo>
                    <a:pt x="2079" y="1"/>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36"/>
            <p:cNvGrpSpPr/>
            <p:nvPr/>
          </p:nvGrpSpPr>
          <p:grpSpPr>
            <a:xfrm>
              <a:off x="2869754" y="318941"/>
              <a:ext cx="101955" cy="84600"/>
              <a:chOff x="2854604" y="2360241"/>
              <a:chExt cx="101955" cy="84600"/>
            </a:xfrm>
          </p:grpSpPr>
          <p:sp>
            <p:nvSpPr>
              <p:cNvPr id="673" name="Google Shape;673;p36"/>
              <p:cNvSpPr/>
              <p:nvPr/>
            </p:nvSpPr>
            <p:spPr>
              <a:xfrm>
                <a:off x="2854604" y="2360241"/>
                <a:ext cx="84600" cy="84600"/>
              </a:xfrm>
              <a:prstGeom prst="rect">
                <a:avLst/>
              </a:prstGeom>
              <a:solidFill>
                <a:schemeClr val="accent6"/>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2867701" y="2366864"/>
                <a:ext cx="88858" cy="64434"/>
              </a:xfrm>
              <a:custGeom>
                <a:avLst/>
                <a:gdLst/>
                <a:ahLst/>
                <a:cxnLst/>
                <a:rect l="l" t="t" r="r" b="b"/>
                <a:pathLst>
                  <a:path w="2044" h="1482" extrusionOk="0">
                    <a:moveTo>
                      <a:pt x="1856" y="1"/>
                    </a:moveTo>
                    <a:lnTo>
                      <a:pt x="688" y="1116"/>
                    </a:lnTo>
                    <a:lnTo>
                      <a:pt x="170" y="714"/>
                    </a:lnTo>
                    <a:lnTo>
                      <a:pt x="1" y="929"/>
                    </a:lnTo>
                    <a:lnTo>
                      <a:pt x="714" y="1482"/>
                    </a:lnTo>
                    <a:lnTo>
                      <a:pt x="2044" y="197"/>
                    </a:lnTo>
                    <a:lnTo>
                      <a:pt x="1856" y="1"/>
                    </a:lnTo>
                    <a:close/>
                  </a:path>
                </a:pathLst>
              </a:custGeom>
              <a:solidFill>
                <a:srgbClr val="FF7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 name="Picture 17">
            <a:extLst>
              <a:ext uri="{FF2B5EF4-FFF2-40B4-BE49-F238E27FC236}">
                <a16:creationId xmlns:a16="http://schemas.microsoft.com/office/drawing/2014/main" id="{2D804514-32BC-FDFB-80E6-FC2DCF1D20C3}"/>
              </a:ext>
            </a:extLst>
          </p:cNvPr>
          <p:cNvPicPr>
            <a:picLocks noChangeAspect="1"/>
          </p:cNvPicPr>
          <p:nvPr/>
        </p:nvPicPr>
        <p:blipFill>
          <a:blip r:embed="rId3"/>
          <a:stretch>
            <a:fillRect/>
          </a:stretch>
        </p:blipFill>
        <p:spPr>
          <a:xfrm>
            <a:off x="4197438" y="5364447"/>
            <a:ext cx="238125" cy="295275"/>
          </a:xfrm>
          <a:prstGeom prst="rect">
            <a:avLst/>
          </a:prstGeom>
        </p:spPr>
      </p:pic>
      <p:pic>
        <p:nvPicPr>
          <p:cNvPr id="20" name="Picture 19">
            <a:extLst>
              <a:ext uri="{FF2B5EF4-FFF2-40B4-BE49-F238E27FC236}">
                <a16:creationId xmlns:a16="http://schemas.microsoft.com/office/drawing/2014/main" id="{BCABA662-0C8F-0EBC-F7EE-A42D1DBB1BA0}"/>
              </a:ext>
            </a:extLst>
          </p:cNvPr>
          <p:cNvPicPr>
            <a:picLocks noChangeAspect="1"/>
          </p:cNvPicPr>
          <p:nvPr/>
        </p:nvPicPr>
        <p:blipFill>
          <a:blip r:embed="rId3"/>
          <a:stretch>
            <a:fillRect/>
          </a:stretch>
        </p:blipFill>
        <p:spPr>
          <a:xfrm>
            <a:off x="8089272" y="1269087"/>
            <a:ext cx="238125" cy="295275"/>
          </a:xfrm>
          <a:prstGeom prst="rect">
            <a:avLst/>
          </a:prstGeom>
        </p:spPr>
      </p:pic>
      <p:sp>
        <p:nvSpPr>
          <p:cNvPr id="2" name="Rectangle 1">
            <a:extLst>
              <a:ext uri="{FF2B5EF4-FFF2-40B4-BE49-F238E27FC236}">
                <a16:creationId xmlns:a16="http://schemas.microsoft.com/office/drawing/2014/main" id="{8D8D0944-68B7-9F59-09F0-AD72768734EB}"/>
              </a:ext>
            </a:extLst>
          </p:cNvPr>
          <p:cNvSpPr/>
          <p:nvPr/>
        </p:nvSpPr>
        <p:spPr>
          <a:xfrm>
            <a:off x="284480" y="709881"/>
            <a:ext cx="8432800" cy="426174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099D7770-4310-1540-7461-A78ECBAE1B8A}"/>
              </a:ext>
            </a:extLst>
          </p:cNvPr>
          <p:cNvSpPr txBox="1"/>
          <p:nvPr/>
        </p:nvSpPr>
        <p:spPr>
          <a:xfrm>
            <a:off x="709820" y="755550"/>
            <a:ext cx="1116929" cy="307777"/>
          </a:xfrm>
          <a:prstGeom prst="rect">
            <a:avLst/>
          </a:prstGeom>
          <a:noFill/>
        </p:spPr>
        <p:txBody>
          <a:bodyPr wrap="square" rtlCol="0">
            <a:spAutoFit/>
          </a:bodyPr>
          <a:lstStyle/>
          <a:p>
            <a:r>
              <a:rPr lang="en-US" b="1" dirty="0">
                <a:latin typeface="Nunito" pitchFamily="2" charset="0"/>
              </a:rPr>
              <a:t>Data Flow</a:t>
            </a:r>
            <a:endParaRPr lang="en-IN" b="1" dirty="0">
              <a:latin typeface="Nunito" pitchFamily="2" charset="0"/>
            </a:endParaRPr>
          </a:p>
        </p:txBody>
      </p:sp>
      <p:pic>
        <p:nvPicPr>
          <p:cNvPr id="5" name="Picture 4" descr="A group of people working on a computer&#10;&#10;Description automatically generated">
            <a:extLst>
              <a:ext uri="{FF2B5EF4-FFF2-40B4-BE49-F238E27FC236}">
                <a16:creationId xmlns:a16="http://schemas.microsoft.com/office/drawing/2014/main" id="{9074793C-BB85-FE2E-CFCD-02505993B18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3275" y="1234523"/>
            <a:ext cx="490671" cy="482906"/>
          </a:xfrm>
          <a:prstGeom prst="rect">
            <a:avLst/>
          </a:prstGeom>
        </p:spPr>
      </p:pic>
      <p:sp>
        <p:nvSpPr>
          <p:cNvPr id="6" name="TextBox 5">
            <a:extLst>
              <a:ext uri="{FF2B5EF4-FFF2-40B4-BE49-F238E27FC236}">
                <a16:creationId xmlns:a16="http://schemas.microsoft.com/office/drawing/2014/main" id="{1ED0593A-6E00-99F3-FAA3-5D4D63DD4403}"/>
              </a:ext>
            </a:extLst>
          </p:cNvPr>
          <p:cNvSpPr txBox="1"/>
          <p:nvPr/>
        </p:nvSpPr>
        <p:spPr>
          <a:xfrm>
            <a:off x="973946" y="1352865"/>
            <a:ext cx="1116929" cy="246221"/>
          </a:xfrm>
          <a:prstGeom prst="rect">
            <a:avLst/>
          </a:prstGeom>
          <a:noFill/>
        </p:spPr>
        <p:txBody>
          <a:bodyPr wrap="square" rtlCol="0">
            <a:spAutoFit/>
          </a:bodyPr>
          <a:lstStyle/>
          <a:p>
            <a:pPr algn="ctr"/>
            <a:r>
              <a:rPr lang="en-US" sz="1000" b="1" dirty="0">
                <a:latin typeface="Nunito" pitchFamily="2" charset="0"/>
              </a:rPr>
              <a:t>Data Collection</a:t>
            </a:r>
            <a:endParaRPr lang="en-IN" sz="1000" b="1" dirty="0">
              <a:latin typeface="Nunito" pitchFamily="2" charset="0"/>
            </a:endParaRPr>
          </a:p>
        </p:txBody>
      </p:sp>
      <p:cxnSp>
        <p:nvCxnSpPr>
          <p:cNvPr id="8" name="Straight Arrow Connector 7">
            <a:extLst>
              <a:ext uri="{FF2B5EF4-FFF2-40B4-BE49-F238E27FC236}">
                <a16:creationId xmlns:a16="http://schemas.microsoft.com/office/drawing/2014/main" id="{E86091BE-1727-3678-CDB1-E81392E76C47}"/>
              </a:ext>
            </a:extLst>
          </p:cNvPr>
          <p:cNvCxnSpPr>
            <a:cxnSpLocks/>
          </p:cNvCxnSpPr>
          <p:nvPr/>
        </p:nvCxnSpPr>
        <p:spPr>
          <a:xfrm>
            <a:off x="738222" y="1717429"/>
            <a:ext cx="8766" cy="2819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Picture 11" descr="A diagram of data processing&#10;&#10;Description automatically generated">
            <a:extLst>
              <a:ext uri="{FF2B5EF4-FFF2-40B4-BE49-F238E27FC236}">
                <a16:creationId xmlns:a16="http://schemas.microsoft.com/office/drawing/2014/main" id="{2E7FD94E-F41A-64D2-E986-C3E7562A9E5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06041" y="2002838"/>
            <a:ext cx="481894" cy="454306"/>
          </a:xfrm>
          <a:prstGeom prst="rect">
            <a:avLst/>
          </a:prstGeom>
        </p:spPr>
      </p:pic>
      <p:sp>
        <p:nvSpPr>
          <p:cNvPr id="13" name="TextBox 12">
            <a:extLst>
              <a:ext uri="{FF2B5EF4-FFF2-40B4-BE49-F238E27FC236}">
                <a16:creationId xmlns:a16="http://schemas.microsoft.com/office/drawing/2014/main" id="{BBC8F6C0-21DE-F8C2-C01B-7BE6F94C3107}"/>
              </a:ext>
            </a:extLst>
          </p:cNvPr>
          <p:cNvSpPr txBox="1"/>
          <p:nvPr/>
        </p:nvSpPr>
        <p:spPr>
          <a:xfrm>
            <a:off x="973946" y="2124386"/>
            <a:ext cx="1383962" cy="246221"/>
          </a:xfrm>
          <a:prstGeom prst="rect">
            <a:avLst/>
          </a:prstGeom>
          <a:noFill/>
        </p:spPr>
        <p:txBody>
          <a:bodyPr wrap="square" rtlCol="0">
            <a:spAutoFit/>
          </a:bodyPr>
          <a:lstStyle/>
          <a:p>
            <a:pPr algn="ctr"/>
            <a:r>
              <a:rPr lang="en-US" sz="1000" b="1" dirty="0">
                <a:latin typeface="Nunito" pitchFamily="2" charset="0"/>
              </a:rPr>
              <a:t>Data Preprocessing</a:t>
            </a:r>
            <a:endParaRPr lang="en-IN" sz="1000" b="1" dirty="0">
              <a:latin typeface="Nunito" pitchFamily="2" charset="0"/>
            </a:endParaRPr>
          </a:p>
        </p:txBody>
      </p:sp>
      <p:pic>
        <p:nvPicPr>
          <p:cNvPr id="16" name="Picture 15" descr="A blue and white background with text and icons&#10;&#10;Description automatically generated with medium confidence">
            <a:extLst>
              <a:ext uri="{FF2B5EF4-FFF2-40B4-BE49-F238E27FC236}">
                <a16:creationId xmlns:a16="http://schemas.microsoft.com/office/drawing/2014/main" id="{CC9D597D-833D-1804-7A43-BE2D30273209}"/>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52147" t="23036" r="16370" b="10129"/>
          <a:stretch/>
        </p:blipFill>
        <p:spPr>
          <a:xfrm>
            <a:off x="483275" y="2738856"/>
            <a:ext cx="549062" cy="559397"/>
          </a:xfrm>
          <a:prstGeom prst="rect">
            <a:avLst/>
          </a:prstGeom>
        </p:spPr>
      </p:pic>
      <p:sp>
        <p:nvSpPr>
          <p:cNvPr id="17" name="TextBox 16">
            <a:extLst>
              <a:ext uri="{FF2B5EF4-FFF2-40B4-BE49-F238E27FC236}">
                <a16:creationId xmlns:a16="http://schemas.microsoft.com/office/drawing/2014/main" id="{6E9CBE64-C69F-3594-2ACB-330F503A138E}"/>
              </a:ext>
            </a:extLst>
          </p:cNvPr>
          <p:cNvSpPr txBox="1"/>
          <p:nvPr/>
        </p:nvSpPr>
        <p:spPr>
          <a:xfrm>
            <a:off x="973946" y="2926874"/>
            <a:ext cx="1432622" cy="246221"/>
          </a:xfrm>
          <a:prstGeom prst="rect">
            <a:avLst/>
          </a:prstGeom>
          <a:noFill/>
        </p:spPr>
        <p:txBody>
          <a:bodyPr wrap="square" rtlCol="0">
            <a:spAutoFit/>
          </a:bodyPr>
          <a:lstStyle/>
          <a:p>
            <a:pPr algn="ctr"/>
            <a:r>
              <a:rPr lang="en-US" sz="1000" b="1" dirty="0">
                <a:latin typeface="Nunito" pitchFamily="2" charset="0"/>
              </a:rPr>
              <a:t>Data Transformation</a:t>
            </a:r>
            <a:endParaRPr lang="en-IN" sz="1000" b="1" dirty="0">
              <a:latin typeface="Nunito" pitchFamily="2" charset="0"/>
            </a:endParaRPr>
          </a:p>
        </p:txBody>
      </p:sp>
      <p:pic>
        <p:nvPicPr>
          <p:cNvPr id="22" name="Picture 21" descr="A graphic of a graph with a magnifying glass&#10;&#10;Description automatically generated">
            <a:extLst>
              <a:ext uri="{FF2B5EF4-FFF2-40B4-BE49-F238E27FC236}">
                <a16:creationId xmlns:a16="http://schemas.microsoft.com/office/drawing/2014/main" id="{DF06EA02-77CA-8693-3DCC-D519CE8B867A}"/>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06849" y="3536373"/>
            <a:ext cx="486128" cy="486128"/>
          </a:xfrm>
          <a:prstGeom prst="rect">
            <a:avLst/>
          </a:prstGeom>
        </p:spPr>
      </p:pic>
      <p:sp>
        <p:nvSpPr>
          <p:cNvPr id="23" name="TextBox 22">
            <a:extLst>
              <a:ext uri="{FF2B5EF4-FFF2-40B4-BE49-F238E27FC236}">
                <a16:creationId xmlns:a16="http://schemas.microsoft.com/office/drawing/2014/main" id="{0DEFBB01-7C8E-877E-FDA7-BD74D83C79AF}"/>
              </a:ext>
            </a:extLst>
          </p:cNvPr>
          <p:cNvSpPr txBox="1"/>
          <p:nvPr/>
        </p:nvSpPr>
        <p:spPr>
          <a:xfrm>
            <a:off x="987942" y="3705196"/>
            <a:ext cx="797206" cy="246221"/>
          </a:xfrm>
          <a:prstGeom prst="rect">
            <a:avLst/>
          </a:prstGeom>
          <a:noFill/>
        </p:spPr>
        <p:txBody>
          <a:bodyPr wrap="square" rtlCol="0">
            <a:spAutoFit/>
          </a:bodyPr>
          <a:lstStyle/>
          <a:p>
            <a:pPr algn="ctr"/>
            <a:r>
              <a:rPr lang="en-US" sz="1000" b="1" dirty="0">
                <a:latin typeface="Nunito" pitchFamily="2" charset="0"/>
              </a:rPr>
              <a:t>Prediction</a:t>
            </a:r>
            <a:endParaRPr lang="en-IN" sz="1000" b="1" dirty="0">
              <a:latin typeface="Nunito" pitchFamily="2" charset="0"/>
            </a:endParaRPr>
          </a:p>
        </p:txBody>
      </p:sp>
      <p:cxnSp>
        <p:nvCxnSpPr>
          <p:cNvPr id="25" name="Straight Arrow Connector 24">
            <a:extLst>
              <a:ext uri="{FF2B5EF4-FFF2-40B4-BE49-F238E27FC236}">
                <a16:creationId xmlns:a16="http://schemas.microsoft.com/office/drawing/2014/main" id="{20C6021A-37CC-6D11-85FA-95535F76C264}"/>
              </a:ext>
            </a:extLst>
          </p:cNvPr>
          <p:cNvCxnSpPr>
            <a:cxnSpLocks/>
          </p:cNvCxnSpPr>
          <p:nvPr/>
        </p:nvCxnSpPr>
        <p:spPr>
          <a:xfrm>
            <a:off x="737597" y="2454633"/>
            <a:ext cx="4806" cy="2706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EDAE45E-E324-0CE2-5210-F5DDD70E53ED}"/>
              </a:ext>
            </a:extLst>
          </p:cNvPr>
          <p:cNvCxnSpPr>
            <a:cxnSpLocks/>
          </p:cNvCxnSpPr>
          <p:nvPr/>
        </p:nvCxnSpPr>
        <p:spPr>
          <a:xfrm>
            <a:off x="751026" y="3298253"/>
            <a:ext cx="0" cy="238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ABE131A-5B68-CE9F-9186-AFE8C1C924C3}"/>
              </a:ext>
            </a:extLst>
          </p:cNvPr>
          <p:cNvCxnSpPr>
            <a:cxnSpLocks/>
          </p:cNvCxnSpPr>
          <p:nvPr/>
        </p:nvCxnSpPr>
        <p:spPr>
          <a:xfrm>
            <a:off x="756334" y="4022501"/>
            <a:ext cx="0" cy="2389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Picture 39" descr="A blue person pointing at a whiteboard&#10;&#10;Description automatically generated">
            <a:extLst>
              <a:ext uri="{FF2B5EF4-FFF2-40B4-BE49-F238E27FC236}">
                <a16:creationId xmlns:a16="http://schemas.microsoft.com/office/drawing/2014/main" id="{2F5030EA-3844-4DC4-E82D-8CC6F48032F4}"/>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05886" y="4231167"/>
            <a:ext cx="522148" cy="522148"/>
          </a:xfrm>
          <a:prstGeom prst="rect">
            <a:avLst/>
          </a:prstGeom>
        </p:spPr>
      </p:pic>
      <p:sp>
        <p:nvSpPr>
          <p:cNvPr id="42" name="TextBox 41">
            <a:extLst>
              <a:ext uri="{FF2B5EF4-FFF2-40B4-BE49-F238E27FC236}">
                <a16:creationId xmlns:a16="http://schemas.microsoft.com/office/drawing/2014/main" id="{BB7C23D5-D888-5862-69A5-64A4CE1990DE}"/>
              </a:ext>
            </a:extLst>
          </p:cNvPr>
          <p:cNvSpPr txBox="1"/>
          <p:nvPr/>
        </p:nvSpPr>
        <p:spPr>
          <a:xfrm>
            <a:off x="973946" y="4369130"/>
            <a:ext cx="1000106" cy="246221"/>
          </a:xfrm>
          <a:prstGeom prst="rect">
            <a:avLst/>
          </a:prstGeom>
          <a:noFill/>
        </p:spPr>
        <p:txBody>
          <a:bodyPr wrap="square" rtlCol="0">
            <a:spAutoFit/>
          </a:bodyPr>
          <a:lstStyle/>
          <a:p>
            <a:pPr algn="ctr"/>
            <a:r>
              <a:rPr lang="en-US" sz="1000" b="1" dirty="0">
                <a:latin typeface="Nunito" pitchFamily="2" charset="0"/>
              </a:rPr>
              <a:t>Presentation</a:t>
            </a:r>
            <a:endParaRPr lang="en-IN" sz="1000" b="1" dirty="0">
              <a:latin typeface="Nunito" pitchFamily="2" charset="0"/>
            </a:endParaRPr>
          </a:p>
        </p:txBody>
      </p:sp>
      <p:sp>
        <p:nvSpPr>
          <p:cNvPr id="43" name="TextBox 42">
            <a:extLst>
              <a:ext uri="{FF2B5EF4-FFF2-40B4-BE49-F238E27FC236}">
                <a16:creationId xmlns:a16="http://schemas.microsoft.com/office/drawing/2014/main" id="{DBB3EA2A-1CAB-4634-23D4-CDEC2946F6BD}"/>
              </a:ext>
            </a:extLst>
          </p:cNvPr>
          <p:cNvSpPr txBox="1"/>
          <p:nvPr/>
        </p:nvSpPr>
        <p:spPr>
          <a:xfrm>
            <a:off x="3566945" y="758571"/>
            <a:ext cx="1341181" cy="307777"/>
          </a:xfrm>
          <a:prstGeom prst="rect">
            <a:avLst/>
          </a:prstGeom>
          <a:noFill/>
        </p:spPr>
        <p:txBody>
          <a:bodyPr wrap="square" rtlCol="0">
            <a:spAutoFit/>
          </a:bodyPr>
          <a:lstStyle/>
          <a:p>
            <a:r>
              <a:rPr lang="en-US" b="1" dirty="0">
                <a:latin typeface="Nunito" pitchFamily="2" charset="0"/>
              </a:rPr>
              <a:t>Technologies</a:t>
            </a:r>
            <a:endParaRPr lang="en-IN" b="1" dirty="0">
              <a:latin typeface="Nunito" pitchFamily="2" charset="0"/>
            </a:endParaRPr>
          </a:p>
        </p:txBody>
      </p:sp>
      <p:sp>
        <p:nvSpPr>
          <p:cNvPr id="45" name="TextBox 44">
            <a:extLst>
              <a:ext uri="{FF2B5EF4-FFF2-40B4-BE49-F238E27FC236}">
                <a16:creationId xmlns:a16="http://schemas.microsoft.com/office/drawing/2014/main" id="{2A068BC2-1693-B01B-BBCB-0B3F8051A63A}"/>
              </a:ext>
            </a:extLst>
          </p:cNvPr>
          <p:cNvSpPr txBox="1"/>
          <p:nvPr/>
        </p:nvSpPr>
        <p:spPr>
          <a:xfrm>
            <a:off x="3950673" y="1401465"/>
            <a:ext cx="1116929" cy="246221"/>
          </a:xfrm>
          <a:prstGeom prst="rect">
            <a:avLst/>
          </a:prstGeom>
          <a:noFill/>
        </p:spPr>
        <p:txBody>
          <a:bodyPr wrap="square" rtlCol="0">
            <a:spAutoFit/>
          </a:bodyPr>
          <a:lstStyle/>
          <a:p>
            <a:pPr algn="ctr"/>
            <a:r>
              <a:rPr lang="en-US" sz="1000" b="1" dirty="0">
                <a:latin typeface="Nunito" pitchFamily="2" charset="0"/>
              </a:rPr>
              <a:t>MS Forms</a:t>
            </a:r>
            <a:endParaRPr lang="en-IN" sz="1000" b="1" dirty="0">
              <a:latin typeface="Nunito" pitchFamily="2" charset="0"/>
            </a:endParaRPr>
          </a:p>
        </p:txBody>
      </p:sp>
      <p:pic>
        <p:nvPicPr>
          <p:cNvPr id="47" name="Picture 46">
            <a:extLst>
              <a:ext uri="{FF2B5EF4-FFF2-40B4-BE49-F238E27FC236}">
                <a16:creationId xmlns:a16="http://schemas.microsoft.com/office/drawing/2014/main" id="{64A866CE-899C-D45C-D9AF-8C2D65321AB0}"/>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3480671" y="1310024"/>
            <a:ext cx="491499" cy="429102"/>
          </a:xfrm>
          <a:prstGeom prst="rect">
            <a:avLst/>
          </a:prstGeom>
        </p:spPr>
      </p:pic>
      <p:sp>
        <p:nvSpPr>
          <p:cNvPr id="48" name="TextBox 47">
            <a:extLst>
              <a:ext uri="{FF2B5EF4-FFF2-40B4-BE49-F238E27FC236}">
                <a16:creationId xmlns:a16="http://schemas.microsoft.com/office/drawing/2014/main" id="{77C8A934-B5A1-1703-B208-FA0B0815EC5D}"/>
              </a:ext>
            </a:extLst>
          </p:cNvPr>
          <p:cNvSpPr txBox="1"/>
          <p:nvPr/>
        </p:nvSpPr>
        <p:spPr>
          <a:xfrm>
            <a:off x="3940383" y="3362210"/>
            <a:ext cx="1116929" cy="246221"/>
          </a:xfrm>
          <a:prstGeom prst="rect">
            <a:avLst/>
          </a:prstGeom>
          <a:noFill/>
        </p:spPr>
        <p:txBody>
          <a:bodyPr wrap="square" rtlCol="0">
            <a:spAutoFit/>
          </a:bodyPr>
          <a:lstStyle/>
          <a:p>
            <a:pPr algn="ctr"/>
            <a:r>
              <a:rPr lang="en-US" sz="1000" b="1" dirty="0">
                <a:latin typeface="Nunito" pitchFamily="2" charset="0"/>
              </a:rPr>
              <a:t>Python</a:t>
            </a:r>
            <a:endParaRPr lang="en-IN" sz="1000" b="1" dirty="0">
              <a:latin typeface="Nunito" pitchFamily="2" charset="0"/>
            </a:endParaRPr>
          </a:p>
        </p:txBody>
      </p:sp>
      <p:pic>
        <p:nvPicPr>
          <p:cNvPr id="51" name="Picture 50" descr="A blue and yellow snake logo&#10;&#10;Description automatically generated">
            <a:extLst>
              <a:ext uri="{FF2B5EF4-FFF2-40B4-BE49-F238E27FC236}">
                <a16:creationId xmlns:a16="http://schemas.microsoft.com/office/drawing/2014/main" id="{8C911E90-A7E4-94B7-7995-9FEED2539A2E}"/>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536878" y="3306339"/>
            <a:ext cx="428749" cy="427074"/>
          </a:xfrm>
          <a:prstGeom prst="rect">
            <a:avLst/>
          </a:prstGeom>
        </p:spPr>
      </p:pic>
      <p:sp>
        <p:nvSpPr>
          <p:cNvPr id="52" name="TextBox 51">
            <a:extLst>
              <a:ext uri="{FF2B5EF4-FFF2-40B4-BE49-F238E27FC236}">
                <a16:creationId xmlns:a16="http://schemas.microsoft.com/office/drawing/2014/main" id="{AA04907E-C714-03A2-F6D4-FA14147413D5}"/>
              </a:ext>
            </a:extLst>
          </p:cNvPr>
          <p:cNvSpPr txBox="1"/>
          <p:nvPr/>
        </p:nvSpPr>
        <p:spPr>
          <a:xfrm>
            <a:off x="3953455" y="2755590"/>
            <a:ext cx="1116929" cy="246221"/>
          </a:xfrm>
          <a:prstGeom prst="rect">
            <a:avLst/>
          </a:prstGeom>
          <a:noFill/>
        </p:spPr>
        <p:txBody>
          <a:bodyPr wrap="square" rtlCol="0">
            <a:spAutoFit/>
          </a:bodyPr>
          <a:lstStyle/>
          <a:p>
            <a:pPr algn="ctr"/>
            <a:r>
              <a:rPr lang="en-US" sz="1000" b="1" dirty="0">
                <a:latin typeface="Nunito" pitchFamily="2" charset="0"/>
              </a:rPr>
              <a:t>MS Azure</a:t>
            </a:r>
            <a:endParaRPr lang="en-IN" sz="1000" b="1" dirty="0">
              <a:latin typeface="Nunito" pitchFamily="2" charset="0"/>
            </a:endParaRPr>
          </a:p>
        </p:txBody>
      </p:sp>
      <p:pic>
        <p:nvPicPr>
          <p:cNvPr id="55" name="Picture 54">
            <a:extLst>
              <a:ext uri="{FF2B5EF4-FFF2-40B4-BE49-F238E27FC236}">
                <a16:creationId xmlns:a16="http://schemas.microsoft.com/office/drawing/2014/main" id="{F7B8E272-9EBC-9011-75A4-0EFC8745649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3533562" y="2661800"/>
            <a:ext cx="481894" cy="481894"/>
          </a:xfrm>
          <a:prstGeom prst="rect">
            <a:avLst/>
          </a:prstGeom>
        </p:spPr>
      </p:pic>
      <p:sp>
        <p:nvSpPr>
          <p:cNvPr id="56" name="Rectangle: Rounded Corners 55">
            <a:extLst>
              <a:ext uri="{FF2B5EF4-FFF2-40B4-BE49-F238E27FC236}">
                <a16:creationId xmlns:a16="http://schemas.microsoft.com/office/drawing/2014/main" id="{4F245205-8EC3-7FD4-B3BF-6531E645A50A}"/>
              </a:ext>
            </a:extLst>
          </p:cNvPr>
          <p:cNvSpPr/>
          <p:nvPr/>
        </p:nvSpPr>
        <p:spPr>
          <a:xfrm>
            <a:off x="365760" y="1081565"/>
            <a:ext cx="2011221" cy="3788462"/>
          </a:xfrm>
          <a:prstGeom prst="roundRect">
            <a:avLst>
              <a:gd name="adj" fmla="val 3196"/>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85927958-594B-D286-4661-3D969FD77F90}"/>
              </a:ext>
            </a:extLst>
          </p:cNvPr>
          <p:cNvSpPr/>
          <p:nvPr/>
        </p:nvSpPr>
        <p:spPr>
          <a:xfrm>
            <a:off x="3191827" y="1081565"/>
            <a:ext cx="2011221" cy="871904"/>
          </a:xfrm>
          <a:prstGeom prst="roundRect">
            <a:avLst>
              <a:gd name="adj" fmla="val 5553"/>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709A6A59-68F9-DDE8-D34E-CA06F02EA601}"/>
              </a:ext>
            </a:extLst>
          </p:cNvPr>
          <p:cNvSpPr/>
          <p:nvPr/>
        </p:nvSpPr>
        <p:spPr>
          <a:xfrm>
            <a:off x="3191827" y="2038890"/>
            <a:ext cx="2011221" cy="1794209"/>
          </a:xfrm>
          <a:prstGeom prst="roundRect">
            <a:avLst>
              <a:gd name="adj" fmla="val 5553"/>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026" name="Picture 2" descr="Power Platform">
            <a:extLst>
              <a:ext uri="{FF2B5EF4-FFF2-40B4-BE49-F238E27FC236}">
                <a16:creationId xmlns:a16="http://schemas.microsoft.com/office/drawing/2014/main" id="{3B3BA086-0437-E34F-8702-2073E694FC3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30566" y="2101345"/>
            <a:ext cx="514886" cy="5165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105C234-7161-1E66-F40F-788AF42B2B6C}"/>
              </a:ext>
            </a:extLst>
          </p:cNvPr>
          <p:cNvSpPr txBox="1"/>
          <p:nvPr/>
        </p:nvSpPr>
        <p:spPr>
          <a:xfrm>
            <a:off x="3940383" y="2137636"/>
            <a:ext cx="1116929" cy="400110"/>
          </a:xfrm>
          <a:prstGeom prst="rect">
            <a:avLst/>
          </a:prstGeom>
          <a:noFill/>
        </p:spPr>
        <p:txBody>
          <a:bodyPr wrap="square" rtlCol="0">
            <a:spAutoFit/>
          </a:bodyPr>
          <a:lstStyle/>
          <a:p>
            <a:pPr algn="ctr"/>
            <a:r>
              <a:rPr lang="en-US" sz="1000" b="1" dirty="0">
                <a:latin typeface="Nunito" pitchFamily="2" charset="0"/>
              </a:rPr>
              <a:t>Power Automate</a:t>
            </a:r>
            <a:endParaRPr lang="en-IN" sz="1000" b="1" dirty="0">
              <a:latin typeface="Nunito" pitchFamily="2" charset="0"/>
            </a:endParaRPr>
          </a:p>
        </p:txBody>
      </p:sp>
      <p:sp>
        <p:nvSpPr>
          <p:cNvPr id="576" name="Rectangle: Rounded Corners 575">
            <a:extLst>
              <a:ext uri="{FF2B5EF4-FFF2-40B4-BE49-F238E27FC236}">
                <a16:creationId xmlns:a16="http://schemas.microsoft.com/office/drawing/2014/main" id="{996CB4A4-C7D3-F08A-0BB4-609324B67FA9}"/>
              </a:ext>
            </a:extLst>
          </p:cNvPr>
          <p:cNvSpPr/>
          <p:nvPr/>
        </p:nvSpPr>
        <p:spPr>
          <a:xfrm>
            <a:off x="3191825" y="3941420"/>
            <a:ext cx="2011221" cy="944785"/>
          </a:xfrm>
          <a:prstGeom prst="roundRect">
            <a:avLst>
              <a:gd name="adj" fmla="val 5553"/>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578" name="Picture 577">
            <a:extLst>
              <a:ext uri="{FF2B5EF4-FFF2-40B4-BE49-F238E27FC236}">
                <a16:creationId xmlns:a16="http://schemas.microsoft.com/office/drawing/2014/main" id="{6F3F738C-267E-4ED3-8BDD-CC45E33B48C7}"/>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3509283" y="4180324"/>
            <a:ext cx="441390" cy="441390"/>
          </a:xfrm>
          <a:prstGeom prst="rect">
            <a:avLst/>
          </a:prstGeom>
        </p:spPr>
      </p:pic>
      <p:sp>
        <p:nvSpPr>
          <p:cNvPr id="579" name="TextBox 578">
            <a:extLst>
              <a:ext uri="{FF2B5EF4-FFF2-40B4-BE49-F238E27FC236}">
                <a16:creationId xmlns:a16="http://schemas.microsoft.com/office/drawing/2014/main" id="{99197938-F312-18E9-58EE-31CECA67F43B}"/>
              </a:ext>
            </a:extLst>
          </p:cNvPr>
          <p:cNvSpPr txBox="1"/>
          <p:nvPr/>
        </p:nvSpPr>
        <p:spPr>
          <a:xfrm>
            <a:off x="3880655" y="4238379"/>
            <a:ext cx="1116929" cy="246221"/>
          </a:xfrm>
          <a:prstGeom prst="rect">
            <a:avLst/>
          </a:prstGeom>
          <a:noFill/>
        </p:spPr>
        <p:txBody>
          <a:bodyPr wrap="square" rtlCol="0">
            <a:spAutoFit/>
          </a:bodyPr>
          <a:lstStyle/>
          <a:p>
            <a:pPr algn="ctr"/>
            <a:r>
              <a:rPr lang="en-US" sz="1000" b="1" dirty="0">
                <a:latin typeface="Nunito" pitchFamily="2" charset="0"/>
              </a:rPr>
              <a:t>Tableau</a:t>
            </a:r>
            <a:endParaRPr lang="en-IN" sz="1000" b="1" dirty="0">
              <a:latin typeface="Nunito" pitchFamily="2" charset="0"/>
            </a:endParaRPr>
          </a:p>
        </p:txBody>
      </p:sp>
      <p:sp>
        <p:nvSpPr>
          <p:cNvPr id="580" name="TextBox 579">
            <a:extLst>
              <a:ext uri="{FF2B5EF4-FFF2-40B4-BE49-F238E27FC236}">
                <a16:creationId xmlns:a16="http://schemas.microsoft.com/office/drawing/2014/main" id="{A1F2BFE6-44F3-9855-8640-80CD44325665}"/>
              </a:ext>
            </a:extLst>
          </p:cNvPr>
          <p:cNvSpPr txBox="1"/>
          <p:nvPr/>
        </p:nvSpPr>
        <p:spPr>
          <a:xfrm>
            <a:off x="6648323" y="783519"/>
            <a:ext cx="929217" cy="307777"/>
          </a:xfrm>
          <a:prstGeom prst="rect">
            <a:avLst/>
          </a:prstGeom>
          <a:noFill/>
        </p:spPr>
        <p:txBody>
          <a:bodyPr wrap="square" rtlCol="0">
            <a:spAutoFit/>
          </a:bodyPr>
          <a:lstStyle/>
          <a:p>
            <a:r>
              <a:rPr lang="en-US" b="1" dirty="0">
                <a:latin typeface="Nunito" pitchFamily="2" charset="0"/>
              </a:rPr>
              <a:t>Methods</a:t>
            </a:r>
            <a:endParaRPr lang="en-IN" b="1" dirty="0">
              <a:latin typeface="Nunito" pitchFamily="2" charset="0"/>
            </a:endParaRPr>
          </a:p>
        </p:txBody>
      </p:sp>
      <p:sp>
        <p:nvSpPr>
          <p:cNvPr id="581" name="Rectangle: Rounded Corners 580">
            <a:extLst>
              <a:ext uri="{FF2B5EF4-FFF2-40B4-BE49-F238E27FC236}">
                <a16:creationId xmlns:a16="http://schemas.microsoft.com/office/drawing/2014/main" id="{20F14575-F420-607B-559C-D50C183E5FB3}"/>
              </a:ext>
            </a:extLst>
          </p:cNvPr>
          <p:cNvSpPr/>
          <p:nvPr/>
        </p:nvSpPr>
        <p:spPr>
          <a:xfrm>
            <a:off x="6082550" y="1081565"/>
            <a:ext cx="2011221" cy="3788462"/>
          </a:xfrm>
          <a:prstGeom prst="roundRect">
            <a:avLst>
              <a:gd name="adj" fmla="val 2522"/>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582" name="TextBox 581">
            <a:extLst>
              <a:ext uri="{FF2B5EF4-FFF2-40B4-BE49-F238E27FC236}">
                <a16:creationId xmlns:a16="http://schemas.microsoft.com/office/drawing/2014/main" id="{181620C4-9283-041A-4129-28D8F5840764}"/>
              </a:ext>
            </a:extLst>
          </p:cNvPr>
          <p:cNvSpPr txBox="1"/>
          <p:nvPr/>
        </p:nvSpPr>
        <p:spPr>
          <a:xfrm>
            <a:off x="6140289" y="1235312"/>
            <a:ext cx="1934415" cy="3631763"/>
          </a:xfrm>
          <a:prstGeom prst="rect">
            <a:avLst/>
          </a:prstGeom>
          <a:noFill/>
        </p:spPr>
        <p:txBody>
          <a:bodyPr wrap="square" rtlCol="0">
            <a:spAutoFit/>
          </a:bodyPr>
          <a:lstStyle/>
          <a:p>
            <a:pPr marL="171450" indent="-171450">
              <a:buFont typeface="Arial" panose="020B0604020202020204" pitchFamily="34" charset="0"/>
              <a:buChar char="•"/>
            </a:pPr>
            <a:r>
              <a:rPr lang="en-US" sz="1000" b="1" dirty="0">
                <a:latin typeface="Nunito" pitchFamily="2" charset="0"/>
              </a:rPr>
              <a:t>We used MS Forms to create the survey and collect the data.</a:t>
            </a:r>
          </a:p>
          <a:p>
            <a:pPr marL="171450" indent="-171450">
              <a:buFont typeface="Arial" panose="020B0604020202020204" pitchFamily="34" charset="0"/>
              <a:buChar char="•"/>
            </a:pPr>
            <a:endParaRPr lang="en-US" sz="1000" b="1" dirty="0">
              <a:latin typeface="Nunito" pitchFamily="2" charset="0"/>
            </a:endParaRPr>
          </a:p>
          <a:p>
            <a:pPr marL="171450" indent="-171450">
              <a:buFont typeface="Arial" panose="020B0604020202020204" pitchFamily="34" charset="0"/>
              <a:buChar char="•"/>
            </a:pPr>
            <a:r>
              <a:rPr lang="en-US" sz="1000" b="1" dirty="0">
                <a:latin typeface="Nunito" pitchFamily="2" charset="0"/>
              </a:rPr>
              <a:t>With power automate we connected our forms to azure database that will automatically fetch responses from forms when a student fills it.</a:t>
            </a:r>
          </a:p>
          <a:p>
            <a:pPr marL="171450" indent="-171450">
              <a:buFont typeface="Arial" panose="020B0604020202020204" pitchFamily="34" charset="0"/>
              <a:buChar char="•"/>
            </a:pPr>
            <a:endParaRPr lang="en-US" sz="1000" b="1" dirty="0">
              <a:latin typeface="Nunito" pitchFamily="2" charset="0"/>
            </a:endParaRPr>
          </a:p>
          <a:p>
            <a:pPr marL="171450" indent="-171450">
              <a:buFont typeface="Arial" panose="020B0604020202020204" pitchFamily="34" charset="0"/>
              <a:buChar char="•"/>
            </a:pPr>
            <a:r>
              <a:rPr lang="en-US" sz="1000" b="1" dirty="0">
                <a:latin typeface="Nunito" pitchFamily="2" charset="0"/>
              </a:rPr>
              <a:t>We used azure to store our data and then we connected our database using python for data cleaning. After cleaning the data, we stored it back into azure database.</a:t>
            </a:r>
          </a:p>
          <a:p>
            <a:pPr marL="171450" indent="-171450">
              <a:buFont typeface="Arial" panose="020B0604020202020204" pitchFamily="34" charset="0"/>
              <a:buChar char="•"/>
            </a:pPr>
            <a:endParaRPr lang="en-US" sz="1000" b="1" dirty="0">
              <a:latin typeface="Nunito" pitchFamily="2" charset="0"/>
            </a:endParaRPr>
          </a:p>
          <a:p>
            <a:pPr marL="171450" indent="-171450">
              <a:buFont typeface="Arial" panose="020B0604020202020204" pitchFamily="34" charset="0"/>
              <a:buChar char="•"/>
            </a:pPr>
            <a:r>
              <a:rPr lang="en-US" sz="1000" b="1" dirty="0">
                <a:latin typeface="Nunito" pitchFamily="2" charset="0"/>
              </a:rPr>
              <a:t>With Tableau we made interactive Dashboards to showcase the analysis.</a:t>
            </a:r>
          </a:p>
          <a:p>
            <a:pPr marL="171450" indent="-171450">
              <a:buFont typeface="Arial" panose="020B0604020202020204" pitchFamily="34" charset="0"/>
              <a:buChar char="•"/>
            </a:pPr>
            <a:endParaRPr lang="en-IN" sz="1000" b="1" dirty="0">
              <a:latin typeface="Nunito" pitchFamily="2" charset="0"/>
            </a:endParaRPr>
          </a:p>
        </p:txBody>
      </p:sp>
    </p:spTree>
    <p:extLst>
      <p:ext uri="{BB962C8B-B14F-4D97-AF65-F5344CB8AC3E}">
        <p14:creationId xmlns:p14="http://schemas.microsoft.com/office/powerpoint/2010/main" val="215479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21" name="Google Shape;863;p41">
            <a:extLst>
              <a:ext uri="{FF2B5EF4-FFF2-40B4-BE49-F238E27FC236}">
                <a16:creationId xmlns:a16="http://schemas.microsoft.com/office/drawing/2014/main" id="{6BABB649-E2D7-ECB7-CE1F-79CF23EB9986}"/>
              </a:ext>
            </a:extLst>
          </p:cNvPr>
          <p:cNvGrpSpPr/>
          <p:nvPr/>
        </p:nvGrpSpPr>
        <p:grpSpPr>
          <a:xfrm>
            <a:off x="8349680" y="2866316"/>
            <a:ext cx="473051" cy="1254388"/>
            <a:chOff x="7363972" y="-223337"/>
            <a:chExt cx="473051" cy="1254388"/>
          </a:xfrm>
        </p:grpSpPr>
        <p:sp>
          <p:nvSpPr>
            <p:cNvPr id="622" name="Google Shape;864;p41">
              <a:extLst>
                <a:ext uri="{FF2B5EF4-FFF2-40B4-BE49-F238E27FC236}">
                  <a16:creationId xmlns:a16="http://schemas.microsoft.com/office/drawing/2014/main" id="{22035BAA-C7E5-9C29-60A5-9C45495B538D}"/>
                </a:ext>
              </a:extLst>
            </p:cNvPr>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865;p41">
              <a:extLst>
                <a:ext uri="{FF2B5EF4-FFF2-40B4-BE49-F238E27FC236}">
                  <a16:creationId xmlns:a16="http://schemas.microsoft.com/office/drawing/2014/main" id="{345FBB4E-22F3-D184-A456-2AF62C6526EE}"/>
                </a:ext>
              </a:extLst>
            </p:cNvPr>
            <p:cNvGrpSpPr/>
            <p:nvPr/>
          </p:nvGrpSpPr>
          <p:grpSpPr>
            <a:xfrm>
              <a:off x="7480824" y="52920"/>
              <a:ext cx="203693" cy="790830"/>
              <a:chOff x="4595979" y="4179496"/>
              <a:chExt cx="57502" cy="223253"/>
            </a:xfrm>
          </p:grpSpPr>
          <p:sp>
            <p:nvSpPr>
              <p:cNvPr id="635" name="Google Shape;866;p41">
                <a:extLst>
                  <a:ext uri="{FF2B5EF4-FFF2-40B4-BE49-F238E27FC236}">
                    <a16:creationId xmlns:a16="http://schemas.microsoft.com/office/drawing/2014/main" id="{37B3660F-5150-5189-5768-FE6D2A564146}"/>
                  </a:ext>
                </a:extLst>
              </p:cNvPr>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67;p41">
                <a:extLst>
                  <a:ext uri="{FF2B5EF4-FFF2-40B4-BE49-F238E27FC236}">
                    <a16:creationId xmlns:a16="http://schemas.microsoft.com/office/drawing/2014/main" id="{FC26431F-B315-768A-37E2-40565A3C0C80}"/>
                  </a:ext>
                </a:extLst>
              </p:cNvPr>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68;p41">
                <a:extLst>
                  <a:ext uri="{FF2B5EF4-FFF2-40B4-BE49-F238E27FC236}">
                    <a16:creationId xmlns:a16="http://schemas.microsoft.com/office/drawing/2014/main" id="{3714597E-B7A7-2EB6-FB90-814E927C37E8}"/>
                  </a:ext>
                </a:extLst>
              </p:cNvPr>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69;p41">
                <a:extLst>
                  <a:ext uri="{FF2B5EF4-FFF2-40B4-BE49-F238E27FC236}">
                    <a16:creationId xmlns:a16="http://schemas.microsoft.com/office/drawing/2014/main" id="{A6D6A8B9-71C1-F69E-A5D3-16F1C8A575C2}"/>
                  </a:ext>
                </a:extLst>
              </p:cNvPr>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870;p41">
              <a:extLst>
                <a:ext uri="{FF2B5EF4-FFF2-40B4-BE49-F238E27FC236}">
                  <a16:creationId xmlns:a16="http://schemas.microsoft.com/office/drawing/2014/main" id="{EF84C9FB-649A-77F1-A410-E2E721D80394}"/>
                </a:ext>
              </a:extLst>
            </p:cNvPr>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5"/>
          <p:cNvSpPr txBox="1">
            <a:spLocks noGrp="1"/>
          </p:cNvSpPr>
          <p:nvPr>
            <p:ph type="title"/>
          </p:nvPr>
        </p:nvSpPr>
        <p:spPr>
          <a:xfrm>
            <a:off x="720000" y="3057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ML </a:t>
            </a:r>
            <a:r>
              <a:rPr lang="en" dirty="0">
                <a:solidFill>
                  <a:schemeClr val="accent1"/>
                </a:solidFill>
              </a:rPr>
              <a:t>IMPLEMENTATION</a:t>
            </a:r>
            <a:endParaRPr dirty="0">
              <a:solidFill>
                <a:schemeClr val="accent1"/>
              </a:solidFill>
            </a:endParaRPr>
          </a:p>
        </p:txBody>
      </p:sp>
      <p:sp>
        <p:nvSpPr>
          <p:cNvPr id="2" name="Google Shape;860;p41">
            <a:extLst>
              <a:ext uri="{FF2B5EF4-FFF2-40B4-BE49-F238E27FC236}">
                <a16:creationId xmlns:a16="http://schemas.microsoft.com/office/drawing/2014/main" id="{E03A1102-D456-B109-AB98-045C4B341C33}"/>
              </a:ext>
            </a:extLst>
          </p:cNvPr>
          <p:cNvSpPr/>
          <p:nvPr/>
        </p:nvSpPr>
        <p:spPr>
          <a:xfrm rot="7760291">
            <a:off x="6572191" y="1198372"/>
            <a:ext cx="2807339" cy="3676738"/>
          </a:xfrm>
          <a:custGeom>
            <a:avLst/>
            <a:gdLst/>
            <a:ahLst/>
            <a:cxnLst/>
            <a:rect l="l" t="t" r="r" b="b"/>
            <a:pathLst>
              <a:path w="11331" h="14840" extrusionOk="0">
                <a:moveTo>
                  <a:pt x="6044" y="1"/>
                </a:moveTo>
                <a:cubicBezTo>
                  <a:pt x="4913" y="1"/>
                  <a:pt x="3799" y="453"/>
                  <a:pt x="2829" y="1063"/>
                </a:cubicBezTo>
                <a:cubicBezTo>
                  <a:pt x="2392" y="1340"/>
                  <a:pt x="1964" y="1661"/>
                  <a:pt x="1678" y="2098"/>
                </a:cubicBezTo>
                <a:cubicBezTo>
                  <a:pt x="991" y="3195"/>
                  <a:pt x="1428" y="4605"/>
                  <a:pt x="1535" y="5898"/>
                </a:cubicBezTo>
                <a:cubicBezTo>
                  <a:pt x="1625" y="6960"/>
                  <a:pt x="1464" y="8040"/>
                  <a:pt x="1071" y="9030"/>
                </a:cubicBezTo>
                <a:cubicBezTo>
                  <a:pt x="706" y="9949"/>
                  <a:pt x="144" y="10814"/>
                  <a:pt x="72" y="11795"/>
                </a:cubicBezTo>
                <a:cubicBezTo>
                  <a:pt x="1" y="12759"/>
                  <a:pt x="456" y="13749"/>
                  <a:pt x="1241" y="14311"/>
                </a:cubicBezTo>
                <a:cubicBezTo>
                  <a:pt x="1727" y="14659"/>
                  <a:pt x="2330" y="14839"/>
                  <a:pt x="2930" y="14839"/>
                </a:cubicBezTo>
                <a:cubicBezTo>
                  <a:pt x="3299" y="14839"/>
                  <a:pt x="3667" y="14771"/>
                  <a:pt x="4006" y="14632"/>
                </a:cubicBezTo>
                <a:cubicBezTo>
                  <a:pt x="5362" y="14061"/>
                  <a:pt x="6058" y="12580"/>
                  <a:pt x="7066" y="11510"/>
                </a:cubicBezTo>
                <a:cubicBezTo>
                  <a:pt x="7842" y="10689"/>
                  <a:pt x="8815" y="10100"/>
                  <a:pt x="9662" y="9351"/>
                </a:cubicBezTo>
                <a:cubicBezTo>
                  <a:pt x="10510" y="8602"/>
                  <a:pt x="11250" y="7620"/>
                  <a:pt x="11286" y="6496"/>
                </a:cubicBezTo>
                <a:cubicBezTo>
                  <a:pt x="11331" y="4926"/>
                  <a:pt x="10019" y="3989"/>
                  <a:pt x="9359" y="2723"/>
                </a:cubicBezTo>
                <a:cubicBezTo>
                  <a:pt x="8663" y="1376"/>
                  <a:pt x="8333" y="251"/>
                  <a:pt x="6522" y="28"/>
                </a:cubicBezTo>
                <a:cubicBezTo>
                  <a:pt x="6363" y="10"/>
                  <a:pt x="6203" y="1"/>
                  <a:pt x="6044" y="1"/>
                </a:cubicBezTo>
                <a:close/>
              </a:path>
            </a:pathLst>
          </a:custGeom>
          <a:solidFill>
            <a:srgbClr val="E2E1EC">
              <a:alpha val="51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871;p41">
            <a:extLst>
              <a:ext uri="{FF2B5EF4-FFF2-40B4-BE49-F238E27FC236}">
                <a16:creationId xmlns:a16="http://schemas.microsoft.com/office/drawing/2014/main" id="{AA822108-4425-C0E7-6E96-25A64AD764F7}"/>
              </a:ext>
            </a:extLst>
          </p:cNvPr>
          <p:cNvGrpSpPr/>
          <p:nvPr/>
        </p:nvGrpSpPr>
        <p:grpSpPr>
          <a:xfrm>
            <a:off x="6744395" y="2895637"/>
            <a:ext cx="473051" cy="1254388"/>
            <a:chOff x="7363972" y="-223337"/>
            <a:chExt cx="473051" cy="1254388"/>
          </a:xfrm>
        </p:grpSpPr>
        <p:sp>
          <p:nvSpPr>
            <p:cNvPr id="4" name="Google Shape;872;p41">
              <a:extLst>
                <a:ext uri="{FF2B5EF4-FFF2-40B4-BE49-F238E27FC236}">
                  <a16:creationId xmlns:a16="http://schemas.microsoft.com/office/drawing/2014/main" id="{0B30467B-79A3-22A9-71AC-E039D59EDFE1}"/>
                </a:ext>
              </a:extLst>
            </p:cNvPr>
            <p:cNvSpPr/>
            <p:nvPr/>
          </p:nvSpPr>
          <p:spPr>
            <a:xfrm>
              <a:off x="7363972" y="-223337"/>
              <a:ext cx="473051" cy="903387"/>
            </a:xfrm>
            <a:custGeom>
              <a:avLst/>
              <a:gdLst/>
              <a:ahLst/>
              <a:cxnLst/>
              <a:rect l="l" t="t" r="r" b="b"/>
              <a:pathLst>
                <a:path w="3400" h="6493" extrusionOk="0">
                  <a:moveTo>
                    <a:pt x="1926" y="0"/>
                  </a:moveTo>
                  <a:cubicBezTo>
                    <a:pt x="1775" y="0"/>
                    <a:pt x="1635" y="50"/>
                    <a:pt x="1535" y="175"/>
                  </a:cubicBezTo>
                  <a:cubicBezTo>
                    <a:pt x="1196" y="585"/>
                    <a:pt x="1169" y="1210"/>
                    <a:pt x="902" y="1665"/>
                  </a:cubicBezTo>
                  <a:cubicBezTo>
                    <a:pt x="732" y="1950"/>
                    <a:pt x="491" y="2182"/>
                    <a:pt x="304" y="2459"/>
                  </a:cubicBezTo>
                  <a:cubicBezTo>
                    <a:pt x="126" y="2726"/>
                    <a:pt x="1" y="3074"/>
                    <a:pt x="108" y="3386"/>
                  </a:cubicBezTo>
                  <a:cubicBezTo>
                    <a:pt x="215" y="3690"/>
                    <a:pt x="518" y="3886"/>
                    <a:pt x="616" y="4189"/>
                  </a:cubicBezTo>
                  <a:cubicBezTo>
                    <a:pt x="723" y="4519"/>
                    <a:pt x="554" y="4876"/>
                    <a:pt x="420" y="5197"/>
                  </a:cubicBezTo>
                  <a:cubicBezTo>
                    <a:pt x="277" y="5527"/>
                    <a:pt x="179" y="5929"/>
                    <a:pt x="393" y="6205"/>
                  </a:cubicBezTo>
                  <a:cubicBezTo>
                    <a:pt x="570" y="6447"/>
                    <a:pt x="907" y="6492"/>
                    <a:pt x="1214" y="6492"/>
                  </a:cubicBezTo>
                  <a:cubicBezTo>
                    <a:pt x="1247" y="6492"/>
                    <a:pt x="1280" y="6492"/>
                    <a:pt x="1312" y="6491"/>
                  </a:cubicBezTo>
                  <a:cubicBezTo>
                    <a:pt x="1696" y="6482"/>
                    <a:pt x="2088" y="6446"/>
                    <a:pt x="2445" y="6304"/>
                  </a:cubicBezTo>
                  <a:cubicBezTo>
                    <a:pt x="2802" y="6161"/>
                    <a:pt x="3132" y="5902"/>
                    <a:pt x="3275" y="5545"/>
                  </a:cubicBezTo>
                  <a:cubicBezTo>
                    <a:pt x="3364" y="5340"/>
                    <a:pt x="3382" y="5117"/>
                    <a:pt x="3391" y="4894"/>
                  </a:cubicBezTo>
                  <a:cubicBezTo>
                    <a:pt x="3400" y="4635"/>
                    <a:pt x="3373" y="4359"/>
                    <a:pt x="3230" y="4136"/>
                  </a:cubicBezTo>
                  <a:cubicBezTo>
                    <a:pt x="3061" y="3904"/>
                    <a:pt x="2775" y="3779"/>
                    <a:pt x="2615" y="3538"/>
                  </a:cubicBezTo>
                  <a:cubicBezTo>
                    <a:pt x="2409" y="3226"/>
                    <a:pt x="2499" y="2815"/>
                    <a:pt x="2650" y="2476"/>
                  </a:cubicBezTo>
                  <a:cubicBezTo>
                    <a:pt x="2811" y="2137"/>
                    <a:pt x="3025" y="1816"/>
                    <a:pt x="3087" y="1451"/>
                  </a:cubicBezTo>
                  <a:cubicBezTo>
                    <a:pt x="3150" y="1049"/>
                    <a:pt x="3007" y="621"/>
                    <a:pt x="2713" y="344"/>
                  </a:cubicBezTo>
                  <a:cubicBezTo>
                    <a:pt x="2527" y="170"/>
                    <a:pt x="2206" y="0"/>
                    <a:pt x="1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873;p41">
              <a:extLst>
                <a:ext uri="{FF2B5EF4-FFF2-40B4-BE49-F238E27FC236}">
                  <a16:creationId xmlns:a16="http://schemas.microsoft.com/office/drawing/2014/main" id="{1185D561-D533-25EF-201D-6A8D50F0C2F1}"/>
                </a:ext>
              </a:extLst>
            </p:cNvPr>
            <p:cNvGrpSpPr/>
            <p:nvPr/>
          </p:nvGrpSpPr>
          <p:grpSpPr>
            <a:xfrm>
              <a:off x="7480824" y="52920"/>
              <a:ext cx="203693" cy="790830"/>
              <a:chOff x="4595979" y="4179496"/>
              <a:chExt cx="57502" cy="223253"/>
            </a:xfrm>
          </p:grpSpPr>
          <p:sp>
            <p:nvSpPr>
              <p:cNvPr id="7" name="Google Shape;874;p41">
                <a:extLst>
                  <a:ext uri="{FF2B5EF4-FFF2-40B4-BE49-F238E27FC236}">
                    <a16:creationId xmlns:a16="http://schemas.microsoft.com/office/drawing/2014/main" id="{65FE508A-3051-9074-123A-EC080DB8D49E}"/>
                  </a:ext>
                </a:extLst>
              </p:cNvPr>
              <p:cNvSpPr/>
              <p:nvPr/>
            </p:nvSpPr>
            <p:spPr>
              <a:xfrm>
                <a:off x="4624337" y="4179496"/>
                <a:ext cx="1100" cy="223253"/>
              </a:xfrm>
              <a:custGeom>
                <a:avLst/>
                <a:gdLst/>
                <a:ahLst/>
                <a:cxnLst/>
                <a:rect l="l" t="t" r="r" b="b"/>
                <a:pathLst>
                  <a:path w="28" h="5684" extrusionOk="0">
                    <a:moveTo>
                      <a:pt x="10" y="1"/>
                    </a:moveTo>
                    <a:cubicBezTo>
                      <a:pt x="1" y="1"/>
                      <a:pt x="1" y="10"/>
                      <a:pt x="1" y="19"/>
                    </a:cubicBezTo>
                    <a:lnTo>
                      <a:pt x="1" y="5675"/>
                    </a:lnTo>
                    <a:cubicBezTo>
                      <a:pt x="1" y="5683"/>
                      <a:pt x="1" y="5683"/>
                      <a:pt x="10" y="5683"/>
                    </a:cubicBezTo>
                    <a:cubicBezTo>
                      <a:pt x="19" y="5683"/>
                      <a:pt x="28" y="5683"/>
                      <a:pt x="28" y="5675"/>
                    </a:cubicBezTo>
                    <a:lnTo>
                      <a:pt x="28" y="19"/>
                    </a:lnTo>
                    <a:cubicBezTo>
                      <a:pt x="28" y="10"/>
                      <a:pt x="19" y="1"/>
                      <a:pt x="1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5;p41">
                <a:extLst>
                  <a:ext uri="{FF2B5EF4-FFF2-40B4-BE49-F238E27FC236}">
                    <a16:creationId xmlns:a16="http://schemas.microsoft.com/office/drawing/2014/main" id="{E21CBA0C-FC3E-3DF3-6732-58897DCCA091}"/>
                  </a:ext>
                </a:extLst>
              </p:cNvPr>
              <p:cNvSpPr/>
              <p:nvPr/>
            </p:nvSpPr>
            <p:spPr>
              <a:xfrm>
                <a:off x="4624023" y="4214452"/>
                <a:ext cx="29458" cy="25373"/>
              </a:xfrm>
              <a:custGeom>
                <a:avLst/>
                <a:gdLst/>
                <a:ahLst/>
                <a:cxnLst/>
                <a:rect l="l" t="t" r="r" b="b"/>
                <a:pathLst>
                  <a:path w="750" h="646" extrusionOk="0">
                    <a:moveTo>
                      <a:pt x="697" y="1"/>
                    </a:moveTo>
                    <a:cubicBezTo>
                      <a:pt x="524" y="1"/>
                      <a:pt x="353" y="100"/>
                      <a:pt x="196" y="297"/>
                    </a:cubicBezTo>
                    <a:cubicBezTo>
                      <a:pt x="80" y="458"/>
                      <a:pt x="9" y="618"/>
                      <a:pt x="9" y="618"/>
                    </a:cubicBezTo>
                    <a:cubicBezTo>
                      <a:pt x="0" y="627"/>
                      <a:pt x="9" y="636"/>
                      <a:pt x="9" y="636"/>
                    </a:cubicBezTo>
                    <a:cubicBezTo>
                      <a:pt x="18" y="636"/>
                      <a:pt x="18" y="645"/>
                      <a:pt x="18" y="645"/>
                    </a:cubicBezTo>
                    <a:cubicBezTo>
                      <a:pt x="27" y="645"/>
                      <a:pt x="27" y="636"/>
                      <a:pt x="36" y="636"/>
                    </a:cubicBezTo>
                    <a:cubicBezTo>
                      <a:pt x="36" y="628"/>
                      <a:pt x="282" y="35"/>
                      <a:pt x="681" y="35"/>
                    </a:cubicBezTo>
                    <a:cubicBezTo>
                      <a:pt x="698" y="35"/>
                      <a:pt x="714" y="36"/>
                      <a:pt x="732" y="39"/>
                    </a:cubicBezTo>
                    <a:cubicBezTo>
                      <a:pt x="741" y="39"/>
                      <a:pt x="749" y="30"/>
                      <a:pt x="749" y="21"/>
                    </a:cubicBezTo>
                    <a:cubicBezTo>
                      <a:pt x="749" y="12"/>
                      <a:pt x="749" y="12"/>
                      <a:pt x="741" y="3"/>
                    </a:cubicBezTo>
                    <a:cubicBezTo>
                      <a:pt x="726" y="2"/>
                      <a:pt x="712" y="1"/>
                      <a:pt x="697"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6;p41">
                <a:extLst>
                  <a:ext uri="{FF2B5EF4-FFF2-40B4-BE49-F238E27FC236}">
                    <a16:creationId xmlns:a16="http://schemas.microsoft.com/office/drawing/2014/main" id="{5BDA1CF2-5216-ACEF-D4AA-7C14BA08EBB8}"/>
                  </a:ext>
                </a:extLst>
              </p:cNvPr>
              <p:cNvSpPr/>
              <p:nvPr/>
            </p:nvSpPr>
            <p:spPr>
              <a:xfrm>
                <a:off x="4624023" y="4297168"/>
                <a:ext cx="29458" cy="24980"/>
              </a:xfrm>
              <a:custGeom>
                <a:avLst/>
                <a:gdLst/>
                <a:ahLst/>
                <a:cxnLst/>
                <a:rect l="l" t="t" r="r" b="b"/>
                <a:pathLst>
                  <a:path w="750" h="636" extrusionOk="0">
                    <a:moveTo>
                      <a:pt x="697" y="0"/>
                    </a:moveTo>
                    <a:cubicBezTo>
                      <a:pt x="524" y="0"/>
                      <a:pt x="353" y="99"/>
                      <a:pt x="196" y="297"/>
                    </a:cubicBezTo>
                    <a:cubicBezTo>
                      <a:pt x="80" y="448"/>
                      <a:pt x="9" y="618"/>
                      <a:pt x="9" y="618"/>
                    </a:cubicBezTo>
                    <a:cubicBezTo>
                      <a:pt x="0" y="627"/>
                      <a:pt x="9" y="636"/>
                      <a:pt x="9" y="636"/>
                    </a:cubicBezTo>
                    <a:lnTo>
                      <a:pt x="18" y="636"/>
                    </a:lnTo>
                    <a:cubicBezTo>
                      <a:pt x="27" y="636"/>
                      <a:pt x="27" y="636"/>
                      <a:pt x="36" y="627"/>
                    </a:cubicBezTo>
                    <a:cubicBezTo>
                      <a:pt x="36" y="618"/>
                      <a:pt x="286" y="27"/>
                      <a:pt x="688" y="27"/>
                    </a:cubicBezTo>
                    <a:cubicBezTo>
                      <a:pt x="703" y="27"/>
                      <a:pt x="717" y="27"/>
                      <a:pt x="732" y="29"/>
                    </a:cubicBezTo>
                    <a:cubicBezTo>
                      <a:pt x="741" y="29"/>
                      <a:pt x="749" y="29"/>
                      <a:pt x="749" y="20"/>
                    </a:cubicBezTo>
                    <a:cubicBezTo>
                      <a:pt x="749" y="11"/>
                      <a:pt x="749" y="2"/>
                      <a:pt x="741" y="2"/>
                    </a:cubicBezTo>
                    <a:cubicBezTo>
                      <a:pt x="726" y="1"/>
                      <a:pt x="712" y="0"/>
                      <a:pt x="69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7;p41">
                <a:extLst>
                  <a:ext uri="{FF2B5EF4-FFF2-40B4-BE49-F238E27FC236}">
                    <a16:creationId xmlns:a16="http://schemas.microsoft.com/office/drawing/2014/main" id="{61A2453F-60A3-DA68-D77C-F6E95F3C4045}"/>
                  </a:ext>
                </a:extLst>
              </p:cNvPr>
              <p:cNvSpPr/>
              <p:nvPr/>
            </p:nvSpPr>
            <p:spPr>
              <a:xfrm>
                <a:off x="4595979" y="4254749"/>
                <a:ext cx="29458" cy="25020"/>
              </a:xfrm>
              <a:custGeom>
                <a:avLst/>
                <a:gdLst/>
                <a:ahLst/>
                <a:cxnLst/>
                <a:rect l="l" t="t" r="r" b="b"/>
                <a:pathLst>
                  <a:path w="750" h="637" extrusionOk="0">
                    <a:moveTo>
                      <a:pt x="53" y="1"/>
                    </a:moveTo>
                    <a:cubicBezTo>
                      <a:pt x="38" y="1"/>
                      <a:pt x="24" y="1"/>
                      <a:pt x="9" y="3"/>
                    </a:cubicBezTo>
                    <a:cubicBezTo>
                      <a:pt x="9" y="3"/>
                      <a:pt x="0" y="12"/>
                      <a:pt x="0" y="21"/>
                    </a:cubicBezTo>
                    <a:cubicBezTo>
                      <a:pt x="0" y="30"/>
                      <a:pt x="9" y="30"/>
                      <a:pt x="18" y="30"/>
                    </a:cubicBezTo>
                    <a:cubicBezTo>
                      <a:pt x="33" y="28"/>
                      <a:pt x="47" y="27"/>
                      <a:pt x="61" y="27"/>
                    </a:cubicBezTo>
                    <a:cubicBezTo>
                      <a:pt x="464" y="27"/>
                      <a:pt x="714" y="619"/>
                      <a:pt x="723" y="627"/>
                    </a:cubicBezTo>
                    <a:cubicBezTo>
                      <a:pt x="723" y="636"/>
                      <a:pt x="723" y="636"/>
                      <a:pt x="732" y="636"/>
                    </a:cubicBezTo>
                    <a:lnTo>
                      <a:pt x="741" y="636"/>
                    </a:lnTo>
                    <a:cubicBezTo>
                      <a:pt x="741" y="636"/>
                      <a:pt x="750" y="627"/>
                      <a:pt x="750" y="618"/>
                    </a:cubicBezTo>
                    <a:cubicBezTo>
                      <a:pt x="741" y="618"/>
                      <a:pt x="678" y="449"/>
                      <a:pt x="553" y="297"/>
                    </a:cubicBezTo>
                    <a:cubicBezTo>
                      <a:pt x="397" y="100"/>
                      <a:pt x="225" y="1"/>
                      <a:pt x="5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78;p41">
              <a:extLst>
                <a:ext uri="{FF2B5EF4-FFF2-40B4-BE49-F238E27FC236}">
                  <a16:creationId xmlns:a16="http://schemas.microsoft.com/office/drawing/2014/main" id="{400BC0FC-8746-EF11-B85F-6719CC6C34F3}"/>
                </a:ext>
              </a:extLst>
            </p:cNvPr>
            <p:cNvSpPr/>
            <p:nvPr/>
          </p:nvSpPr>
          <p:spPr>
            <a:xfrm>
              <a:off x="7439659" y="736786"/>
              <a:ext cx="286891" cy="294265"/>
            </a:xfrm>
            <a:custGeom>
              <a:avLst/>
              <a:gdLst/>
              <a:ahLst/>
              <a:cxnLst/>
              <a:rect l="l" t="t" r="r" b="b"/>
              <a:pathLst>
                <a:path w="2062" h="2115" extrusionOk="0">
                  <a:moveTo>
                    <a:pt x="1" y="0"/>
                  </a:moveTo>
                  <a:lnTo>
                    <a:pt x="99" y="1900"/>
                  </a:lnTo>
                  <a:cubicBezTo>
                    <a:pt x="108" y="2016"/>
                    <a:pt x="206" y="2115"/>
                    <a:pt x="322" y="2115"/>
                  </a:cubicBezTo>
                  <a:lnTo>
                    <a:pt x="1732" y="2115"/>
                  </a:lnTo>
                  <a:cubicBezTo>
                    <a:pt x="1848" y="2115"/>
                    <a:pt x="1955" y="2016"/>
                    <a:pt x="1955" y="1900"/>
                  </a:cubicBezTo>
                  <a:lnTo>
                    <a:pt x="2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79;p41">
            <a:extLst>
              <a:ext uri="{FF2B5EF4-FFF2-40B4-BE49-F238E27FC236}">
                <a16:creationId xmlns:a16="http://schemas.microsoft.com/office/drawing/2014/main" id="{1F7396F7-7721-D4AC-D6CE-CCEFDABD1535}"/>
              </a:ext>
            </a:extLst>
          </p:cNvPr>
          <p:cNvGrpSpPr/>
          <p:nvPr/>
        </p:nvGrpSpPr>
        <p:grpSpPr>
          <a:xfrm rot="1375357">
            <a:off x="7586955" y="2703490"/>
            <a:ext cx="1839985" cy="2627871"/>
            <a:chOff x="2479979" y="2194432"/>
            <a:chExt cx="554346" cy="791718"/>
          </a:xfrm>
        </p:grpSpPr>
        <p:sp>
          <p:nvSpPr>
            <p:cNvPr id="12" name="Google Shape;880;p41">
              <a:extLst>
                <a:ext uri="{FF2B5EF4-FFF2-40B4-BE49-F238E27FC236}">
                  <a16:creationId xmlns:a16="http://schemas.microsoft.com/office/drawing/2014/main" id="{1B58E554-8554-66CC-CFCD-6B4945063EAD}"/>
                </a:ext>
              </a:extLst>
            </p:cNvPr>
            <p:cNvSpPr/>
            <p:nvPr/>
          </p:nvSpPr>
          <p:spPr>
            <a:xfrm>
              <a:off x="2479979" y="2194432"/>
              <a:ext cx="553695" cy="790852"/>
            </a:xfrm>
            <a:custGeom>
              <a:avLst/>
              <a:gdLst/>
              <a:ahLst/>
              <a:cxnLst/>
              <a:rect l="l" t="t" r="r" b="b"/>
              <a:pathLst>
                <a:path w="14097" h="20135" extrusionOk="0">
                  <a:moveTo>
                    <a:pt x="7049" y="0"/>
                  </a:moveTo>
                  <a:cubicBezTo>
                    <a:pt x="6460" y="0"/>
                    <a:pt x="5978" y="482"/>
                    <a:pt x="5978" y="1071"/>
                  </a:cubicBezTo>
                  <a:cubicBezTo>
                    <a:pt x="5978" y="1089"/>
                    <a:pt x="5978" y="1106"/>
                    <a:pt x="5978" y="1124"/>
                  </a:cubicBezTo>
                  <a:lnTo>
                    <a:pt x="4408" y="1124"/>
                  </a:lnTo>
                  <a:lnTo>
                    <a:pt x="4408" y="1481"/>
                  </a:lnTo>
                  <a:lnTo>
                    <a:pt x="269" y="1481"/>
                  </a:lnTo>
                  <a:cubicBezTo>
                    <a:pt x="117" y="1481"/>
                    <a:pt x="1" y="1597"/>
                    <a:pt x="1" y="1749"/>
                  </a:cubicBezTo>
                  <a:lnTo>
                    <a:pt x="1" y="19867"/>
                  </a:lnTo>
                  <a:cubicBezTo>
                    <a:pt x="1" y="20019"/>
                    <a:pt x="117" y="20135"/>
                    <a:pt x="269" y="20135"/>
                  </a:cubicBezTo>
                  <a:lnTo>
                    <a:pt x="13829" y="20135"/>
                  </a:lnTo>
                  <a:cubicBezTo>
                    <a:pt x="13980" y="20135"/>
                    <a:pt x="14096" y="20019"/>
                    <a:pt x="14096" y="19867"/>
                  </a:cubicBezTo>
                  <a:lnTo>
                    <a:pt x="14096" y="1749"/>
                  </a:lnTo>
                  <a:cubicBezTo>
                    <a:pt x="14096" y="1597"/>
                    <a:pt x="13980" y="1481"/>
                    <a:pt x="13829" y="1481"/>
                  </a:cubicBezTo>
                  <a:lnTo>
                    <a:pt x="9689" y="1481"/>
                  </a:lnTo>
                  <a:lnTo>
                    <a:pt x="9689" y="1124"/>
                  </a:lnTo>
                  <a:lnTo>
                    <a:pt x="8119" y="1124"/>
                  </a:lnTo>
                  <a:cubicBezTo>
                    <a:pt x="8119" y="1106"/>
                    <a:pt x="8119" y="1089"/>
                    <a:pt x="8119" y="1071"/>
                  </a:cubicBezTo>
                  <a:cubicBezTo>
                    <a:pt x="8119" y="482"/>
                    <a:pt x="7637" y="0"/>
                    <a:pt x="7049"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881;p41">
              <a:extLst>
                <a:ext uri="{FF2B5EF4-FFF2-40B4-BE49-F238E27FC236}">
                  <a16:creationId xmlns:a16="http://schemas.microsoft.com/office/drawing/2014/main" id="{7C5EC68B-5A7A-C13D-2F8E-4A54273C5FD4}"/>
                </a:ext>
              </a:extLst>
            </p:cNvPr>
            <p:cNvGrpSpPr/>
            <p:nvPr/>
          </p:nvGrpSpPr>
          <p:grpSpPr>
            <a:xfrm>
              <a:off x="2480525" y="2194434"/>
              <a:ext cx="553800" cy="791716"/>
              <a:chOff x="2793050" y="2669709"/>
              <a:chExt cx="553800" cy="791716"/>
            </a:xfrm>
          </p:grpSpPr>
          <p:sp>
            <p:nvSpPr>
              <p:cNvPr id="14" name="Google Shape;882;p41">
                <a:extLst>
                  <a:ext uri="{FF2B5EF4-FFF2-40B4-BE49-F238E27FC236}">
                    <a16:creationId xmlns:a16="http://schemas.microsoft.com/office/drawing/2014/main" id="{05D987E6-430C-7CF4-768B-3A6AD80CA838}"/>
                  </a:ext>
                </a:extLst>
              </p:cNvPr>
              <p:cNvSpPr/>
              <p:nvPr/>
            </p:nvSpPr>
            <p:spPr>
              <a:xfrm>
                <a:off x="2793050" y="2727925"/>
                <a:ext cx="553800" cy="733500"/>
              </a:xfrm>
              <a:prstGeom prst="roundRect">
                <a:avLst>
                  <a:gd name="adj" fmla="val 375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83;p41">
                <a:extLst>
                  <a:ext uri="{FF2B5EF4-FFF2-40B4-BE49-F238E27FC236}">
                    <a16:creationId xmlns:a16="http://schemas.microsoft.com/office/drawing/2014/main" id="{4B9DB41C-D935-0B3D-AA36-7E8FC67DAFE1}"/>
                  </a:ext>
                </a:extLst>
              </p:cNvPr>
              <p:cNvSpPr/>
              <p:nvPr/>
            </p:nvSpPr>
            <p:spPr>
              <a:xfrm>
                <a:off x="2825475" y="2761499"/>
                <a:ext cx="489555" cy="665439"/>
              </a:xfrm>
              <a:custGeom>
                <a:avLst/>
                <a:gdLst/>
                <a:ahLst/>
                <a:cxnLst/>
                <a:rect l="l" t="t" r="r" b="b"/>
                <a:pathLst>
                  <a:path w="12464" h="16942" extrusionOk="0">
                    <a:moveTo>
                      <a:pt x="580" y="1"/>
                    </a:moveTo>
                    <a:cubicBezTo>
                      <a:pt x="259" y="1"/>
                      <a:pt x="0" y="259"/>
                      <a:pt x="0" y="571"/>
                    </a:cubicBezTo>
                    <a:lnTo>
                      <a:pt x="0" y="16362"/>
                    </a:lnTo>
                    <a:cubicBezTo>
                      <a:pt x="0" y="16683"/>
                      <a:pt x="259" y="16941"/>
                      <a:pt x="580" y="16941"/>
                    </a:cubicBezTo>
                    <a:lnTo>
                      <a:pt x="11892" y="16941"/>
                    </a:lnTo>
                    <a:cubicBezTo>
                      <a:pt x="12204" y="16941"/>
                      <a:pt x="12463" y="16683"/>
                      <a:pt x="12463" y="16362"/>
                    </a:cubicBezTo>
                    <a:lnTo>
                      <a:pt x="12463" y="571"/>
                    </a:lnTo>
                    <a:cubicBezTo>
                      <a:pt x="12463" y="259"/>
                      <a:pt x="12204" y="1"/>
                      <a:pt x="118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84;p41">
                <a:extLst>
                  <a:ext uri="{FF2B5EF4-FFF2-40B4-BE49-F238E27FC236}">
                    <a16:creationId xmlns:a16="http://schemas.microsoft.com/office/drawing/2014/main" id="{3E56D68F-0E42-1146-DA43-E8D1E63BA96F}"/>
                  </a:ext>
                </a:extLst>
              </p:cNvPr>
              <p:cNvSpPr/>
              <p:nvPr/>
            </p:nvSpPr>
            <p:spPr>
              <a:xfrm>
                <a:off x="2966320" y="2669709"/>
                <a:ext cx="207817" cy="108288"/>
              </a:xfrm>
              <a:custGeom>
                <a:avLst/>
                <a:gdLst/>
                <a:ahLst/>
                <a:cxnLst/>
                <a:rect l="l" t="t" r="r" b="b"/>
                <a:pathLst>
                  <a:path w="5291" h="2757" extrusionOk="0">
                    <a:moveTo>
                      <a:pt x="2650" y="0"/>
                    </a:moveTo>
                    <a:cubicBezTo>
                      <a:pt x="2052" y="0"/>
                      <a:pt x="1580" y="482"/>
                      <a:pt x="1580" y="1071"/>
                    </a:cubicBezTo>
                    <a:cubicBezTo>
                      <a:pt x="1580" y="1089"/>
                      <a:pt x="1580" y="1106"/>
                      <a:pt x="1580" y="1124"/>
                    </a:cubicBezTo>
                    <a:lnTo>
                      <a:pt x="1" y="1124"/>
                    </a:lnTo>
                    <a:lnTo>
                      <a:pt x="1" y="2757"/>
                    </a:lnTo>
                    <a:lnTo>
                      <a:pt x="5291" y="2757"/>
                    </a:lnTo>
                    <a:lnTo>
                      <a:pt x="5291" y="1124"/>
                    </a:lnTo>
                    <a:lnTo>
                      <a:pt x="3721" y="1124"/>
                    </a:lnTo>
                    <a:cubicBezTo>
                      <a:pt x="3721" y="1106"/>
                      <a:pt x="3721" y="1089"/>
                      <a:pt x="3721" y="1071"/>
                    </a:cubicBezTo>
                    <a:cubicBezTo>
                      <a:pt x="3721" y="482"/>
                      <a:pt x="3239" y="0"/>
                      <a:pt x="26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85;p41">
                <a:extLst>
                  <a:ext uri="{FF2B5EF4-FFF2-40B4-BE49-F238E27FC236}">
                    <a16:creationId xmlns:a16="http://schemas.microsoft.com/office/drawing/2014/main" id="{F813EBEA-8757-8AA0-5674-3DD12058CDB8}"/>
                  </a:ext>
                </a:extLst>
              </p:cNvPr>
              <p:cNvSpPr/>
              <p:nvPr/>
            </p:nvSpPr>
            <p:spPr>
              <a:xfrm>
                <a:off x="3046562" y="2688287"/>
                <a:ext cx="47329" cy="46976"/>
              </a:xfrm>
              <a:custGeom>
                <a:avLst/>
                <a:gdLst/>
                <a:ahLst/>
                <a:cxnLst/>
                <a:rect l="l" t="t" r="r" b="b"/>
                <a:pathLst>
                  <a:path w="1205" h="1196" extrusionOk="0">
                    <a:moveTo>
                      <a:pt x="607" y="0"/>
                    </a:moveTo>
                    <a:cubicBezTo>
                      <a:pt x="268" y="0"/>
                      <a:pt x="1" y="268"/>
                      <a:pt x="1" y="598"/>
                    </a:cubicBezTo>
                    <a:cubicBezTo>
                      <a:pt x="1" y="928"/>
                      <a:pt x="268" y="1195"/>
                      <a:pt x="607" y="1195"/>
                    </a:cubicBezTo>
                    <a:cubicBezTo>
                      <a:pt x="937" y="1195"/>
                      <a:pt x="1205" y="928"/>
                      <a:pt x="1205" y="598"/>
                    </a:cubicBezTo>
                    <a:cubicBezTo>
                      <a:pt x="1205" y="268"/>
                      <a:pt x="937" y="0"/>
                      <a:pt x="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86;p41">
                <a:extLst>
                  <a:ext uri="{FF2B5EF4-FFF2-40B4-BE49-F238E27FC236}">
                    <a16:creationId xmlns:a16="http://schemas.microsoft.com/office/drawing/2014/main" id="{7B96469E-5BF9-D7D5-40AC-FA4261A27CA6}"/>
                  </a:ext>
                </a:extLst>
              </p:cNvPr>
              <p:cNvSpPr/>
              <p:nvPr/>
            </p:nvSpPr>
            <p:spPr>
              <a:xfrm>
                <a:off x="2966320" y="2777955"/>
                <a:ext cx="207817" cy="4595"/>
              </a:xfrm>
              <a:custGeom>
                <a:avLst/>
                <a:gdLst/>
                <a:ahLst/>
                <a:cxnLst/>
                <a:rect l="l" t="t" r="r" b="b"/>
                <a:pathLst>
                  <a:path w="5291" h="117" extrusionOk="0">
                    <a:moveTo>
                      <a:pt x="1" y="1"/>
                    </a:moveTo>
                    <a:lnTo>
                      <a:pt x="1" y="117"/>
                    </a:lnTo>
                    <a:lnTo>
                      <a:pt x="5291" y="117"/>
                    </a:lnTo>
                    <a:lnTo>
                      <a:pt x="5291"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887;p41">
                <a:extLst>
                  <a:ext uri="{FF2B5EF4-FFF2-40B4-BE49-F238E27FC236}">
                    <a16:creationId xmlns:a16="http://schemas.microsoft.com/office/drawing/2014/main" id="{4DB70BC0-D8AA-AF50-4F48-C246931EACB3}"/>
                  </a:ext>
                </a:extLst>
              </p:cNvPr>
              <p:cNvGrpSpPr/>
              <p:nvPr/>
            </p:nvGrpSpPr>
            <p:grpSpPr>
              <a:xfrm>
                <a:off x="2880533" y="2876992"/>
                <a:ext cx="374838" cy="454088"/>
                <a:chOff x="2880533" y="2876992"/>
                <a:chExt cx="374838" cy="454088"/>
              </a:xfrm>
            </p:grpSpPr>
            <p:sp>
              <p:nvSpPr>
                <p:cNvPr id="22" name="Google Shape;888;p41">
                  <a:extLst>
                    <a:ext uri="{FF2B5EF4-FFF2-40B4-BE49-F238E27FC236}">
                      <a16:creationId xmlns:a16="http://schemas.microsoft.com/office/drawing/2014/main" id="{652A02B3-4904-3769-5DE5-AAD511203BC7}"/>
                    </a:ext>
                  </a:extLst>
                </p:cNvPr>
                <p:cNvSpPr/>
                <p:nvPr/>
              </p:nvSpPr>
              <p:spPr>
                <a:xfrm>
                  <a:off x="2992880" y="2889330"/>
                  <a:ext cx="262492" cy="6363"/>
                </a:xfrm>
                <a:custGeom>
                  <a:avLst/>
                  <a:gdLst/>
                  <a:ahLst/>
                  <a:cxnLst/>
                  <a:rect l="l" t="t" r="r" b="b"/>
                  <a:pathLst>
                    <a:path w="6683" h="162" extrusionOk="0">
                      <a:moveTo>
                        <a:pt x="72" y="1"/>
                      </a:moveTo>
                      <a:cubicBezTo>
                        <a:pt x="28" y="1"/>
                        <a:pt x="1" y="36"/>
                        <a:pt x="1" y="81"/>
                      </a:cubicBezTo>
                      <a:cubicBezTo>
                        <a:pt x="1" y="126"/>
                        <a:pt x="28" y="161"/>
                        <a:pt x="72" y="161"/>
                      </a:cubicBezTo>
                      <a:lnTo>
                        <a:pt x="6611" y="161"/>
                      </a:lnTo>
                      <a:cubicBezTo>
                        <a:pt x="6656" y="161"/>
                        <a:pt x="6683" y="126"/>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9;p41">
                  <a:extLst>
                    <a:ext uri="{FF2B5EF4-FFF2-40B4-BE49-F238E27FC236}">
                      <a16:creationId xmlns:a16="http://schemas.microsoft.com/office/drawing/2014/main" id="{8C715327-9ABD-1A0F-ADAD-44124F0EC018}"/>
                    </a:ext>
                  </a:extLst>
                </p:cNvPr>
                <p:cNvSpPr/>
                <p:nvPr/>
              </p:nvSpPr>
              <p:spPr>
                <a:xfrm>
                  <a:off x="2992880" y="2902999"/>
                  <a:ext cx="262492" cy="6009"/>
                </a:xfrm>
                <a:custGeom>
                  <a:avLst/>
                  <a:gdLst/>
                  <a:ahLst/>
                  <a:cxnLst/>
                  <a:rect l="l" t="t" r="r" b="b"/>
                  <a:pathLst>
                    <a:path w="6683" h="153" extrusionOk="0">
                      <a:moveTo>
                        <a:pt x="72" y="1"/>
                      </a:moveTo>
                      <a:cubicBezTo>
                        <a:pt x="28" y="1"/>
                        <a:pt x="1" y="27"/>
                        <a:pt x="1" y="72"/>
                      </a:cubicBezTo>
                      <a:cubicBezTo>
                        <a:pt x="1" y="117"/>
                        <a:pt x="28" y="152"/>
                        <a:pt x="72" y="152"/>
                      </a:cubicBezTo>
                      <a:lnTo>
                        <a:pt x="6611" y="152"/>
                      </a:lnTo>
                      <a:cubicBezTo>
                        <a:pt x="6656" y="152"/>
                        <a:pt x="6683" y="117"/>
                        <a:pt x="6683" y="72"/>
                      </a:cubicBezTo>
                      <a:cubicBezTo>
                        <a:pt x="6683" y="2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90;p41">
                  <a:extLst>
                    <a:ext uri="{FF2B5EF4-FFF2-40B4-BE49-F238E27FC236}">
                      <a16:creationId xmlns:a16="http://schemas.microsoft.com/office/drawing/2014/main" id="{1312F905-A619-8BA0-E47A-6DAB8E2A1B8E}"/>
                    </a:ext>
                  </a:extLst>
                </p:cNvPr>
                <p:cNvSpPr/>
                <p:nvPr/>
              </p:nvSpPr>
              <p:spPr>
                <a:xfrm>
                  <a:off x="2992880" y="2916313"/>
                  <a:ext cx="262492" cy="6009"/>
                </a:xfrm>
                <a:custGeom>
                  <a:avLst/>
                  <a:gdLst/>
                  <a:ahLst/>
                  <a:cxnLst/>
                  <a:rect l="l" t="t" r="r" b="b"/>
                  <a:pathLst>
                    <a:path w="6683" h="153" extrusionOk="0">
                      <a:moveTo>
                        <a:pt x="72" y="1"/>
                      </a:moveTo>
                      <a:cubicBezTo>
                        <a:pt x="28" y="1"/>
                        <a:pt x="1" y="36"/>
                        <a:pt x="1" y="72"/>
                      </a:cubicBezTo>
                      <a:cubicBezTo>
                        <a:pt x="1" y="117"/>
                        <a:pt x="28" y="152"/>
                        <a:pt x="72" y="152"/>
                      </a:cubicBezTo>
                      <a:lnTo>
                        <a:pt x="6611" y="152"/>
                      </a:lnTo>
                      <a:cubicBezTo>
                        <a:pt x="6656" y="152"/>
                        <a:pt x="6683" y="117"/>
                        <a:pt x="6683" y="72"/>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1;p41">
                  <a:extLst>
                    <a:ext uri="{FF2B5EF4-FFF2-40B4-BE49-F238E27FC236}">
                      <a16:creationId xmlns:a16="http://schemas.microsoft.com/office/drawing/2014/main" id="{3BB9750A-F014-71CE-4141-7866FC312E8B}"/>
                    </a:ext>
                  </a:extLst>
                </p:cNvPr>
                <p:cNvSpPr/>
                <p:nvPr/>
              </p:nvSpPr>
              <p:spPr>
                <a:xfrm>
                  <a:off x="2992880" y="2929628"/>
                  <a:ext cx="262492" cy="6009"/>
                </a:xfrm>
                <a:custGeom>
                  <a:avLst/>
                  <a:gdLst/>
                  <a:ahLst/>
                  <a:cxnLst/>
                  <a:rect l="l" t="t" r="r" b="b"/>
                  <a:pathLst>
                    <a:path w="6683" h="153" extrusionOk="0">
                      <a:moveTo>
                        <a:pt x="72" y="1"/>
                      </a:moveTo>
                      <a:cubicBezTo>
                        <a:pt x="28" y="1"/>
                        <a:pt x="1" y="36"/>
                        <a:pt x="1" y="81"/>
                      </a:cubicBezTo>
                      <a:cubicBezTo>
                        <a:pt x="1" y="117"/>
                        <a:pt x="28" y="152"/>
                        <a:pt x="72" y="152"/>
                      </a:cubicBezTo>
                      <a:lnTo>
                        <a:pt x="6611" y="152"/>
                      </a:lnTo>
                      <a:cubicBezTo>
                        <a:pt x="6656" y="152"/>
                        <a:pt x="6683" y="117"/>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2;p41">
                  <a:extLst>
                    <a:ext uri="{FF2B5EF4-FFF2-40B4-BE49-F238E27FC236}">
                      <a16:creationId xmlns:a16="http://schemas.microsoft.com/office/drawing/2014/main" id="{47A618BD-C6AC-9698-058B-AF877D7B3F21}"/>
                    </a:ext>
                  </a:extLst>
                </p:cNvPr>
                <p:cNvSpPr/>
                <p:nvPr/>
              </p:nvSpPr>
              <p:spPr>
                <a:xfrm>
                  <a:off x="2992880" y="3016193"/>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3;p41">
                  <a:extLst>
                    <a:ext uri="{FF2B5EF4-FFF2-40B4-BE49-F238E27FC236}">
                      <a16:creationId xmlns:a16="http://schemas.microsoft.com/office/drawing/2014/main" id="{8A4AA611-FD66-7ED2-F7C6-80066EA8267E}"/>
                    </a:ext>
                  </a:extLst>
                </p:cNvPr>
                <p:cNvSpPr/>
                <p:nvPr/>
              </p:nvSpPr>
              <p:spPr>
                <a:xfrm>
                  <a:off x="2992880" y="3029508"/>
                  <a:ext cx="262492" cy="6324"/>
                </a:xfrm>
                <a:custGeom>
                  <a:avLst/>
                  <a:gdLst/>
                  <a:ahLst/>
                  <a:cxnLst/>
                  <a:rect l="l" t="t" r="r" b="b"/>
                  <a:pathLst>
                    <a:path w="6683" h="161" extrusionOk="0">
                      <a:moveTo>
                        <a:pt x="72" y="0"/>
                      </a:moveTo>
                      <a:cubicBezTo>
                        <a:pt x="28" y="0"/>
                        <a:pt x="1" y="36"/>
                        <a:pt x="1" y="80"/>
                      </a:cubicBezTo>
                      <a:cubicBezTo>
                        <a:pt x="1" y="125"/>
                        <a:pt x="28" y="161"/>
                        <a:pt x="72" y="161"/>
                      </a:cubicBezTo>
                      <a:lnTo>
                        <a:pt x="6611" y="161"/>
                      </a:lnTo>
                      <a:cubicBezTo>
                        <a:pt x="6656" y="161"/>
                        <a:pt x="6683" y="125"/>
                        <a:pt x="6683" y="80"/>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4;p41">
                  <a:extLst>
                    <a:ext uri="{FF2B5EF4-FFF2-40B4-BE49-F238E27FC236}">
                      <a16:creationId xmlns:a16="http://schemas.microsoft.com/office/drawing/2014/main" id="{3D5842AE-9BEE-83CB-B03C-AE17EF9F247B}"/>
                    </a:ext>
                  </a:extLst>
                </p:cNvPr>
                <p:cNvSpPr/>
                <p:nvPr/>
              </p:nvSpPr>
              <p:spPr>
                <a:xfrm>
                  <a:off x="2992880" y="3043176"/>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5;p41">
                  <a:extLst>
                    <a:ext uri="{FF2B5EF4-FFF2-40B4-BE49-F238E27FC236}">
                      <a16:creationId xmlns:a16="http://schemas.microsoft.com/office/drawing/2014/main" id="{81F44392-F4A6-B31C-C155-E071B4C169B1}"/>
                    </a:ext>
                  </a:extLst>
                </p:cNvPr>
                <p:cNvSpPr/>
                <p:nvPr/>
              </p:nvSpPr>
              <p:spPr>
                <a:xfrm>
                  <a:off x="2992880" y="3056491"/>
                  <a:ext cx="262492" cy="5970"/>
                </a:xfrm>
                <a:custGeom>
                  <a:avLst/>
                  <a:gdLst/>
                  <a:ahLst/>
                  <a:cxnLst/>
                  <a:rect l="l" t="t" r="r" b="b"/>
                  <a:pathLst>
                    <a:path w="6683" h="152" extrusionOk="0">
                      <a:moveTo>
                        <a:pt x="72" y="0"/>
                      </a:moveTo>
                      <a:cubicBezTo>
                        <a:pt x="28" y="0"/>
                        <a:pt x="1" y="36"/>
                        <a:pt x="1" y="71"/>
                      </a:cubicBezTo>
                      <a:cubicBezTo>
                        <a:pt x="1" y="116"/>
                        <a:pt x="28" y="152"/>
                        <a:pt x="72" y="152"/>
                      </a:cubicBezTo>
                      <a:lnTo>
                        <a:pt x="6611" y="152"/>
                      </a:lnTo>
                      <a:cubicBezTo>
                        <a:pt x="6656" y="152"/>
                        <a:pt x="6683" y="116"/>
                        <a:pt x="6683" y="71"/>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6;p41">
                  <a:extLst>
                    <a:ext uri="{FF2B5EF4-FFF2-40B4-BE49-F238E27FC236}">
                      <a16:creationId xmlns:a16="http://schemas.microsoft.com/office/drawing/2014/main" id="{2684DD51-6412-787B-65BD-9A0342E61888}"/>
                    </a:ext>
                  </a:extLst>
                </p:cNvPr>
                <p:cNvSpPr/>
                <p:nvPr/>
              </p:nvSpPr>
              <p:spPr>
                <a:xfrm>
                  <a:off x="2992880" y="3143017"/>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7;p41">
                  <a:extLst>
                    <a:ext uri="{FF2B5EF4-FFF2-40B4-BE49-F238E27FC236}">
                      <a16:creationId xmlns:a16="http://schemas.microsoft.com/office/drawing/2014/main" id="{7C7F39D5-7CEA-935B-0F7F-A23D5844F4D5}"/>
                    </a:ext>
                  </a:extLst>
                </p:cNvPr>
                <p:cNvSpPr/>
                <p:nvPr/>
              </p:nvSpPr>
              <p:spPr>
                <a:xfrm>
                  <a:off x="2992880" y="3156332"/>
                  <a:ext cx="262492" cy="6363"/>
                </a:xfrm>
                <a:custGeom>
                  <a:avLst/>
                  <a:gdLst/>
                  <a:ahLst/>
                  <a:cxnLst/>
                  <a:rect l="l" t="t" r="r" b="b"/>
                  <a:pathLst>
                    <a:path w="6683" h="162" extrusionOk="0">
                      <a:moveTo>
                        <a:pt x="72" y="1"/>
                      </a:moveTo>
                      <a:cubicBezTo>
                        <a:pt x="28" y="1"/>
                        <a:pt x="1" y="36"/>
                        <a:pt x="1" y="81"/>
                      </a:cubicBezTo>
                      <a:cubicBezTo>
                        <a:pt x="1" y="125"/>
                        <a:pt x="28" y="161"/>
                        <a:pt x="72" y="161"/>
                      </a:cubicBezTo>
                      <a:lnTo>
                        <a:pt x="6611" y="161"/>
                      </a:lnTo>
                      <a:cubicBezTo>
                        <a:pt x="6656" y="161"/>
                        <a:pt x="6683" y="125"/>
                        <a:pt x="6683" y="81"/>
                      </a:cubicBezTo>
                      <a:cubicBezTo>
                        <a:pt x="6683" y="36"/>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8;p41">
                  <a:extLst>
                    <a:ext uri="{FF2B5EF4-FFF2-40B4-BE49-F238E27FC236}">
                      <a16:creationId xmlns:a16="http://schemas.microsoft.com/office/drawing/2014/main" id="{751D6D2B-32F1-6DC6-7CA1-C4BE3F17AA7D}"/>
                    </a:ext>
                  </a:extLst>
                </p:cNvPr>
                <p:cNvSpPr/>
                <p:nvPr/>
              </p:nvSpPr>
              <p:spPr>
                <a:xfrm>
                  <a:off x="2992880" y="3170000"/>
                  <a:ext cx="262492" cy="6009"/>
                </a:xfrm>
                <a:custGeom>
                  <a:avLst/>
                  <a:gdLst/>
                  <a:ahLst/>
                  <a:cxnLst/>
                  <a:rect l="l" t="t" r="r" b="b"/>
                  <a:pathLst>
                    <a:path w="6683" h="153" extrusionOk="0">
                      <a:moveTo>
                        <a:pt x="72" y="0"/>
                      </a:moveTo>
                      <a:cubicBezTo>
                        <a:pt x="28" y="0"/>
                        <a:pt x="1" y="27"/>
                        <a:pt x="1" y="72"/>
                      </a:cubicBezTo>
                      <a:cubicBezTo>
                        <a:pt x="1" y="116"/>
                        <a:pt x="28" y="152"/>
                        <a:pt x="72" y="152"/>
                      </a:cubicBezTo>
                      <a:lnTo>
                        <a:pt x="6611" y="152"/>
                      </a:lnTo>
                      <a:cubicBezTo>
                        <a:pt x="6656" y="152"/>
                        <a:pt x="6683" y="116"/>
                        <a:pt x="6683" y="72"/>
                      </a:cubicBezTo>
                      <a:cubicBezTo>
                        <a:pt x="6683" y="27"/>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9;p41">
                  <a:extLst>
                    <a:ext uri="{FF2B5EF4-FFF2-40B4-BE49-F238E27FC236}">
                      <a16:creationId xmlns:a16="http://schemas.microsoft.com/office/drawing/2014/main" id="{E2EE0CCF-1065-72F2-64C7-D29ADE8AD1ED}"/>
                    </a:ext>
                  </a:extLst>
                </p:cNvPr>
                <p:cNvSpPr/>
                <p:nvPr/>
              </p:nvSpPr>
              <p:spPr>
                <a:xfrm>
                  <a:off x="2992880" y="3183315"/>
                  <a:ext cx="262492" cy="6009"/>
                </a:xfrm>
                <a:custGeom>
                  <a:avLst/>
                  <a:gdLst/>
                  <a:ahLst/>
                  <a:cxnLst/>
                  <a:rect l="l" t="t" r="r" b="b"/>
                  <a:pathLst>
                    <a:path w="6683" h="153" extrusionOk="0">
                      <a:moveTo>
                        <a:pt x="72" y="0"/>
                      </a:moveTo>
                      <a:cubicBezTo>
                        <a:pt x="28" y="0"/>
                        <a:pt x="1" y="36"/>
                        <a:pt x="1" y="72"/>
                      </a:cubicBezTo>
                      <a:cubicBezTo>
                        <a:pt x="1" y="116"/>
                        <a:pt x="28" y="152"/>
                        <a:pt x="72" y="152"/>
                      </a:cubicBezTo>
                      <a:lnTo>
                        <a:pt x="6611" y="152"/>
                      </a:lnTo>
                      <a:cubicBezTo>
                        <a:pt x="6656" y="152"/>
                        <a:pt x="6683" y="116"/>
                        <a:pt x="6683" y="72"/>
                      </a:cubicBezTo>
                      <a:cubicBezTo>
                        <a:pt x="6683" y="36"/>
                        <a:pt x="6656" y="0"/>
                        <a:pt x="6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0;p41">
                  <a:extLst>
                    <a:ext uri="{FF2B5EF4-FFF2-40B4-BE49-F238E27FC236}">
                      <a16:creationId xmlns:a16="http://schemas.microsoft.com/office/drawing/2014/main" id="{0E272B79-0787-1951-177C-53B36EFE2A83}"/>
                    </a:ext>
                  </a:extLst>
                </p:cNvPr>
                <p:cNvSpPr/>
                <p:nvPr/>
              </p:nvSpPr>
              <p:spPr>
                <a:xfrm>
                  <a:off x="2992880" y="3269840"/>
                  <a:ext cx="262492" cy="6009"/>
                </a:xfrm>
                <a:custGeom>
                  <a:avLst/>
                  <a:gdLst/>
                  <a:ahLst/>
                  <a:cxnLst/>
                  <a:rect l="l" t="t" r="r" b="b"/>
                  <a:pathLst>
                    <a:path w="6683" h="153" extrusionOk="0">
                      <a:moveTo>
                        <a:pt x="72" y="1"/>
                      </a:moveTo>
                      <a:cubicBezTo>
                        <a:pt x="28" y="1"/>
                        <a:pt x="1" y="37"/>
                        <a:pt x="1" y="81"/>
                      </a:cubicBezTo>
                      <a:cubicBezTo>
                        <a:pt x="1" y="126"/>
                        <a:pt x="28" y="153"/>
                        <a:pt x="72" y="153"/>
                      </a:cubicBezTo>
                      <a:lnTo>
                        <a:pt x="6611" y="153"/>
                      </a:lnTo>
                      <a:cubicBezTo>
                        <a:pt x="6656" y="153"/>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1;p41">
                  <a:extLst>
                    <a:ext uri="{FF2B5EF4-FFF2-40B4-BE49-F238E27FC236}">
                      <a16:creationId xmlns:a16="http://schemas.microsoft.com/office/drawing/2014/main" id="{4EE96CFD-9061-0B05-5378-C9CCB63A6400}"/>
                    </a:ext>
                  </a:extLst>
                </p:cNvPr>
                <p:cNvSpPr/>
                <p:nvPr/>
              </p:nvSpPr>
              <p:spPr>
                <a:xfrm>
                  <a:off x="2992880" y="3283155"/>
                  <a:ext cx="262492" cy="6363"/>
                </a:xfrm>
                <a:custGeom>
                  <a:avLst/>
                  <a:gdLst/>
                  <a:ahLst/>
                  <a:cxnLst/>
                  <a:rect l="l" t="t" r="r" b="b"/>
                  <a:pathLst>
                    <a:path w="6683" h="162" extrusionOk="0">
                      <a:moveTo>
                        <a:pt x="72" y="1"/>
                      </a:moveTo>
                      <a:cubicBezTo>
                        <a:pt x="28" y="1"/>
                        <a:pt x="1" y="37"/>
                        <a:pt x="1" y="81"/>
                      </a:cubicBezTo>
                      <a:cubicBezTo>
                        <a:pt x="1" y="126"/>
                        <a:pt x="28" y="162"/>
                        <a:pt x="72" y="162"/>
                      </a:cubicBezTo>
                      <a:lnTo>
                        <a:pt x="6611" y="162"/>
                      </a:lnTo>
                      <a:cubicBezTo>
                        <a:pt x="6656" y="162"/>
                        <a:pt x="6683" y="126"/>
                        <a:pt x="6683" y="81"/>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2;p41">
                  <a:extLst>
                    <a:ext uri="{FF2B5EF4-FFF2-40B4-BE49-F238E27FC236}">
                      <a16:creationId xmlns:a16="http://schemas.microsoft.com/office/drawing/2014/main" id="{42BCC8D8-916E-B5ED-A521-3144EF061070}"/>
                    </a:ext>
                  </a:extLst>
                </p:cNvPr>
                <p:cNvSpPr/>
                <p:nvPr/>
              </p:nvSpPr>
              <p:spPr>
                <a:xfrm>
                  <a:off x="2992880" y="3296823"/>
                  <a:ext cx="262492" cy="6009"/>
                </a:xfrm>
                <a:custGeom>
                  <a:avLst/>
                  <a:gdLst/>
                  <a:ahLst/>
                  <a:cxnLst/>
                  <a:rect l="l" t="t" r="r" b="b"/>
                  <a:pathLst>
                    <a:path w="6683" h="153" extrusionOk="0">
                      <a:moveTo>
                        <a:pt x="72" y="1"/>
                      </a:moveTo>
                      <a:cubicBezTo>
                        <a:pt x="28" y="1"/>
                        <a:pt x="1" y="28"/>
                        <a:pt x="1" y="72"/>
                      </a:cubicBezTo>
                      <a:cubicBezTo>
                        <a:pt x="1" y="117"/>
                        <a:pt x="28" y="153"/>
                        <a:pt x="72" y="153"/>
                      </a:cubicBezTo>
                      <a:lnTo>
                        <a:pt x="6611" y="153"/>
                      </a:lnTo>
                      <a:cubicBezTo>
                        <a:pt x="6656" y="153"/>
                        <a:pt x="6683" y="117"/>
                        <a:pt x="6683" y="72"/>
                      </a:cubicBezTo>
                      <a:cubicBezTo>
                        <a:pt x="6683" y="28"/>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3;p41">
                  <a:extLst>
                    <a:ext uri="{FF2B5EF4-FFF2-40B4-BE49-F238E27FC236}">
                      <a16:creationId xmlns:a16="http://schemas.microsoft.com/office/drawing/2014/main" id="{EB13827F-19E7-132B-5864-DA0F6609B2EB}"/>
                    </a:ext>
                  </a:extLst>
                </p:cNvPr>
                <p:cNvSpPr/>
                <p:nvPr/>
              </p:nvSpPr>
              <p:spPr>
                <a:xfrm>
                  <a:off x="2992880" y="3310138"/>
                  <a:ext cx="262492" cy="6009"/>
                </a:xfrm>
                <a:custGeom>
                  <a:avLst/>
                  <a:gdLst/>
                  <a:ahLst/>
                  <a:cxnLst/>
                  <a:rect l="l" t="t" r="r" b="b"/>
                  <a:pathLst>
                    <a:path w="6683" h="153" extrusionOk="0">
                      <a:moveTo>
                        <a:pt x="72" y="1"/>
                      </a:moveTo>
                      <a:cubicBezTo>
                        <a:pt x="28" y="1"/>
                        <a:pt x="1" y="37"/>
                        <a:pt x="1" y="72"/>
                      </a:cubicBezTo>
                      <a:cubicBezTo>
                        <a:pt x="1" y="117"/>
                        <a:pt x="28" y="153"/>
                        <a:pt x="72" y="153"/>
                      </a:cubicBezTo>
                      <a:lnTo>
                        <a:pt x="6611" y="153"/>
                      </a:lnTo>
                      <a:cubicBezTo>
                        <a:pt x="6656" y="153"/>
                        <a:pt x="6683" y="117"/>
                        <a:pt x="6683" y="72"/>
                      </a:cubicBezTo>
                      <a:cubicBezTo>
                        <a:pt x="6683" y="37"/>
                        <a:pt x="6656" y="1"/>
                        <a:pt x="66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4;p41">
                  <a:extLst>
                    <a:ext uri="{FF2B5EF4-FFF2-40B4-BE49-F238E27FC236}">
                      <a16:creationId xmlns:a16="http://schemas.microsoft.com/office/drawing/2014/main" id="{E61DDE16-F335-25A4-2FD1-DBD6918CCDA7}"/>
                    </a:ext>
                  </a:extLst>
                </p:cNvPr>
                <p:cNvSpPr/>
                <p:nvPr/>
              </p:nvSpPr>
              <p:spPr>
                <a:xfrm>
                  <a:off x="2880533" y="287699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5;p41">
                  <a:extLst>
                    <a:ext uri="{FF2B5EF4-FFF2-40B4-BE49-F238E27FC236}">
                      <a16:creationId xmlns:a16="http://schemas.microsoft.com/office/drawing/2014/main" id="{BD6383CF-73A4-14E0-EFB8-DF2E076B8B55}"/>
                    </a:ext>
                  </a:extLst>
                </p:cNvPr>
                <p:cNvSpPr/>
                <p:nvPr/>
              </p:nvSpPr>
              <p:spPr>
                <a:xfrm>
                  <a:off x="2880533" y="3001242"/>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6;p41">
                  <a:extLst>
                    <a:ext uri="{FF2B5EF4-FFF2-40B4-BE49-F238E27FC236}">
                      <a16:creationId xmlns:a16="http://schemas.microsoft.com/office/drawing/2014/main" id="{E3F3AF4D-DBE2-AA0B-A4B2-2ACA748E0E11}"/>
                    </a:ext>
                  </a:extLst>
                </p:cNvPr>
                <p:cNvSpPr/>
                <p:nvPr/>
              </p:nvSpPr>
              <p:spPr>
                <a:xfrm>
                  <a:off x="2880533" y="31267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7;p41">
                  <a:extLst>
                    <a:ext uri="{FF2B5EF4-FFF2-40B4-BE49-F238E27FC236}">
                      <a16:creationId xmlns:a16="http://schemas.microsoft.com/office/drawing/2014/main" id="{03C37804-5BBB-3D38-E20B-A36259F74057}"/>
                    </a:ext>
                  </a:extLst>
                </p:cNvPr>
                <p:cNvSpPr/>
                <p:nvPr/>
              </p:nvSpPr>
              <p:spPr>
                <a:xfrm>
                  <a:off x="2880533" y="3254880"/>
                  <a:ext cx="76200" cy="76200"/>
                </a:xfrm>
                <a:prstGeom prst="rect">
                  <a:avLst/>
                </a:prstGeom>
                <a:solidFill>
                  <a:schemeClr val="accent6"/>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8;p41">
                  <a:extLst>
                    <a:ext uri="{FF2B5EF4-FFF2-40B4-BE49-F238E27FC236}">
                      <a16:creationId xmlns:a16="http://schemas.microsoft.com/office/drawing/2014/main" id="{9EB71E0E-8624-D2EA-DFF1-2BF897ACEA81}"/>
                    </a:ext>
                  </a:extLst>
                </p:cNvPr>
                <p:cNvSpPr/>
                <p:nvPr/>
              </p:nvSpPr>
              <p:spPr>
                <a:xfrm>
                  <a:off x="2893746" y="2879197"/>
                  <a:ext cx="79930" cy="58170"/>
                </a:xfrm>
                <a:custGeom>
                  <a:avLst/>
                  <a:gdLst/>
                  <a:ahLst/>
                  <a:cxnLst/>
                  <a:rect l="l" t="t" r="r" b="b"/>
                  <a:pathLst>
                    <a:path w="2035" h="1481" extrusionOk="0">
                      <a:moveTo>
                        <a:pt x="1847" y="0"/>
                      </a:moveTo>
                      <a:lnTo>
                        <a:pt x="687" y="1115"/>
                      </a:lnTo>
                      <a:lnTo>
                        <a:pt x="161" y="714"/>
                      </a:lnTo>
                      <a:lnTo>
                        <a:pt x="0" y="928"/>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9;p41">
                  <a:extLst>
                    <a:ext uri="{FF2B5EF4-FFF2-40B4-BE49-F238E27FC236}">
                      <a16:creationId xmlns:a16="http://schemas.microsoft.com/office/drawing/2014/main" id="{B9158D66-783D-7235-4525-FAE3DE03AA41}"/>
                    </a:ext>
                  </a:extLst>
                </p:cNvPr>
                <p:cNvSpPr/>
                <p:nvPr/>
              </p:nvSpPr>
              <p:spPr>
                <a:xfrm>
                  <a:off x="2893746" y="3006021"/>
                  <a:ext cx="79930" cy="58209"/>
                </a:xfrm>
                <a:custGeom>
                  <a:avLst/>
                  <a:gdLst/>
                  <a:ahLst/>
                  <a:cxnLst/>
                  <a:rect l="l" t="t" r="r" b="b"/>
                  <a:pathLst>
                    <a:path w="2035" h="1482" extrusionOk="0">
                      <a:moveTo>
                        <a:pt x="1847" y="0"/>
                      </a:moveTo>
                      <a:lnTo>
                        <a:pt x="687" y="1116"/>
                      </a:lnTo>
                      <a:lnTo>
                        <a:pt x="161" y="705"/>
                      </a:lnTo>
                      <a:lnTo>
                        <a:pt x="0" y="919"/>
                      </a:lnTo>
                      <a:lnTo>
                        <a:pt x="705" y="1481"/>
                      </a:lnTo>
                      <a:lnTo>
                        <a:pt x="2034" y="197"/>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10;p41">
                  <a:extLst>
                    <a:ext uri="{FF2B5EF4-FFF2-40B4-BE49-F238E27FC236}">
                      <a16:creationId xmlns:a16="http://schemas.microsoft.com/office/drawing/2014/main" id="{3F8F62FE-13AE-C0E9-384A-2C53E166A5D7}"/>
                    </a:ext>
                  </a:extLst>
                </p:cNvPr>
                <p:cNvSpPr/>
                <p:nvPr/>
              </p:nvSpPr>
              <p:spPr>
                <a:xfrm>
                  <a:off x="2893746" y="3132844"/>
                  <a:ext cx="79930" cy="58209"/>
                </a:xfrm>
                <a:custGeom>
                  <a:avLst/>
                  <a:gdLst/>
                  <a:ahLst/>
                  <a:cxnLst/>
                  <a:rect l="l" t="t" r="r" b="b"/>
                  <a:pathLst>
                    <a:path w="2035" h="1482" extrusionOk="0">
                      <a:moveTo>
                        <a:pt x="1847" y="1"/>
                      </a:moveTo>
                      <a:lnTo>
                        <a:pt x="687" y="1116"/>
                      </a:lnTo>
                      <a:lnTo>
                        <a:pt x="161" y="706"/>
                      </a:lnTo>
                      <a:lnTo>
                        <a:pt x="0" y="920"/>
                      </a:lnTo>
                      <a:lnTo>
                        <a:pt x="705" y="1482"/>
                      </a:lnTo>
                      <a:lnTo>
                        <a:pt x="2034" y="197"/>
                      </a:lnTo>
                      <a:lnTo>
                        <a:pt x="1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11;p41">
                  <a:extLst>
                    <a:ext uri="{FF2B5EF4-FFF2-40B4-BE49-F238E27FC236}">
                      <a16:creationId xmlns:a16="http://schemas.microsoft.com/office/drawing/2014/main" id="{EC5C7DAE-7120-FE23-6F03-31C7E49202DB}"/>
                    </a:ext>
                  </a:extLst>
                </p:cNvPr>
                <p:cNvSpPr/>
                <p:nvPr/>
              </p:nvSpPr>
              <p:spPr>
                <a:xfrm>
                  <a:off x="2893746" y="3259707"/>
                  <a:ext cx="79930" cy="58209"/>
                </a:xfrm>
                <a:custGeom>
                  <a:avLst/>
                  <a:gdLst/>
                  <a:ahLst/>
                  <a:cxnLst/>
                  <a:rect l="l" t="t" r="r" b="b"/>
                  <a:pathLst>
                    <a:path w="2035" h="1482" extrusionOk="0">
                      <a:moveTo>
                        <a:pt x="1847" y="0"/>
                      </a:moveTo>
                      <a:lnTo>
                        <a:pt x="687" y="1115"/>
                      </a:lnTo>
                      <a:lnTo>
                        <a:pt x="161" y="705"/>
                      </a:lnTo>
                      <a:lnTo>
                        <a:pt x="0" y="919"/>
                      </a:lnTo>
                      <a:lnTo>
                        <a:pt x="705" y="1481"/>
                      </a:lnTo>
                      <a:lnTo>
                        <a:pt x="2034" y="196"/>
                      </a:lnTo>
                      <a:lnTo>
                        <a:pt x="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 name="Google Shape;912;p41">
            <a:extLst>
              <a:ext uri="{FF2B5EF4-FFF2-40B4-BE49-F238E27FC236}">
                <a16:creationId xmlns:a16="http://schemas.microsoft.com/office/drawing/2014/main" id="{528CEE97-549B-945D-2DBD-47765EF6CB82}"/>
              </a:ext>
            </a:extLst>
          </p:cNvPr>
          <p:cNvGrpSpPr/>
          <p:nvPr/>
        </p:nvGrpSpPr>
        <p:grpSpPr>
          <a:xfrm rot="1375357">
            <a:off x="8075755" y="3917272"/>
            <a:ext cx="1600243" cy="1872905"/>
            <a:chOff x="423377" y="629084"/>
            <a:chExt cx="482117" cy="564264"/>
          </a:xfrm>
        </p:grpSpPr>
        <p:sp>
          <p:nvSpPr>
            <p:cNvPr id="47" name="Google Shape;913;p41">
              <a:extLst>
                <a:ext uri="{FF2B5EF4-FFF2-40B4-BE49-F238E27FC236}">
                  <a16:creationId xmlns:a16="http://schemas.microsoft.com/office/drawing/2014/main" id="{4D56192E-8AB4-3F33-4138-A379E025DC22}"/>
                </a:ext>
              </a:extLst>
            </p:cNvPr>
            <p:cNvSpPr/>
            <p:nvPr/>
          </p:nvSpPr>
          <p:spPr>
            <a:xfrm>
              <a:off x="424722" y="629084"/>
              <a:ext cx="480757" cy="564261"/>
            </a:xfrm>
            <a:custGeom>
              <a:avLst/>
              <a:gdLst/>
              <a:ahLst/>
              <a:cxnLst/>
              <a:rect l="l" t="t" r="r" b="b"/>
              <a:pathLst>
                <a:path w="12240" h="14366" extrusionOk="0">
                  <a:moveTo>
                    <a:pt x="6998" y="1"/>
                  </a:moveTo>
                  <a:cubicBezTo>
                    <a:pt x="6638" y="1"/>
                    <a:pt x="6289" y="238"/>
                    <a:pt x="6227" y="716"/>
                  </a:cubicBezTo>
                  <a:lnTo>
                    <a:pt x="5620" y="636"/>
                  </a:lnTo>
                  <a:cubicBezTo>
                    <a:pt x="5620" y="609"/>
                    <a:pt x="5602" y="582"/>
                    <a:pt x="5585" y="564"/>
                  </a:cubicBezTo>
                  <a:cubicBezTo>
                    <a:pt x="5570" y="555"/>
                    <a:pt x="5554" y="551"/>
                    <a:pt x="5539" y="551"/>
                  </a:cubicBezTo>
                  <a:cubicBezTo>
                    <a:pt x="5508" y="551"/>
                    <a:pt x="5481" y="567"/>
                    <a:pt x="5469" y="591"/>
                  </a:cubicBezTo>
                  <a:lnTo>
                    <a:pt x="5451" y="618"/>
                  </a:lnTo>
                  <a:lnTo>
                    <a:pt x="5415" y="609"/>
                  </a:lnTo>
                  <a:cubicBezTo>
                    <a:pt x="5397" y="555"/>
                    <a:pt x="5379" y="520"/>
                    <a:pt x="5379" y="520"/>
                  </a:cubicBezTo>
                  <a:lnTo>
                    <a:pt x="4800" y="431"/>
                  </a:lnTo>
                  <a:lnTo>
                    <a:pt x="4782" y="529"/>
                  </a:lnTo>
                  <a:lnTo>
                    <a:pt x="1766" y="136"/>
                  </a:lnTo>
                  <a:lnTo>
                    <a:pt x="0" y="689"/>
                  </a:lnTo>
                  <a:lnTo>
                    <a:pt x="473" y="975"/>
                  </a:lnTo>
                  <a:lnTo>
                    <a:pt x="1570" y="1653"/>
                  </a:lnTo>
                  <a:lnTo>
                    <a:pt x="4585" y="2036"/>
                  </a:lnTo>
                  <a:lnTo>
                    <a:pt x="4434" y="3276"/>
                  </a:lnTo>
                  <a:cubicBezTo>
                    <a:pt x="4425" y="3303"/>
                    <a:pt x="4416" y="3339"/>
                    <a:pt x="4416" y="3374"/>
                  </a:cubicBezTo>
                  <a:cubicBezTo>
                    <a:pt x="4425" y="3521"/>
                    <a:pt x="4549" y="3634"/>
                    <a:pt x="4702" y="3634"/>
                  </a:cubicBezTo>
                  <a:cubicBezTo>
                    <a:pt x="4708" y="3634"/>
                    <a:pt x="4713" y="3633"/>
                    <a:pt x="4719" y="3633"/>
                  </a:cubicBezTo>
                  <a:cubicBezTo>
                    <a:pt x="4737" y="3633"/>
                    <a:pt x="4764" y="3624"/>
                    <a:pt x="4782" y="3624"/>
                  </a:cubicBezTo>
                  <a:lnTo>
                    <a:pt x="5808" y="3321"/>
                  </a:lnTo>
                  <a:lnTo>
                    <a:pt x="5808" y="3321"/>
                  </a:lnTo>
                  <a:cubicBezTo>
                    <a:pt x="5799" y="3357"/>
                    <a:pt x="5799" y="3392"/>
                    <a:pt x="5799" y="3419"/>
                  </a:cubicBezTo>
                  <a:cubicBezTo>
                    <a:pt x="5799" y="3553"/>
                    <a:pt x="5852" y="3660"/>
                    <a:pt x="5950" y="3731"/>
                  </a:cubicBezTo>
                  <a:lnTo>
                    <a:pt x="5736" y="4882"/>
                  </a:lnTo>
                  <a:lnTo>
                    <a:pt x="5379" y="6470"/>
                  </a:lnTo>
                  <a:lnTo>
                    <a:pt x="5924" y="13758"/>
                  </a:lnTo>
                  <a:lnTo>
                    <a:pt x="5986" y="13758"/>
                  </a:lnTo>
                  <a:lnTo>
                    <a:pt x="5986" y="14053"/>
                  </a:lnTo>
                  <a:lnTo>
                    <a:pt x="5977" y="14053"/>
                  </a:lnTo>
                  <a:lnTo>
                    <a:pt x="5745" y="14205"/>
                  </a:lnTo>
                  <a:lnTo>
                    <a:pt x="5424" y="14365"/>
                  </a:lnTo>
                  <a:lnTo>
                    <a:pt x="6289" y="14365"/>
                  </a:lnTo>
                  <a:lnTo>
                    <a:pt x="6200" y="14053"/>
                  </a:lnTo>
                  <a:lnTo>
                    <a:pt x="6191" y="14053"/>
                  </a:lnTo>
                  <a:lnTo>
                    <a:pt x="6236" y="13758"/>
                  </a:lnTo>
                  <a:lnTo>
                    <a:pt x="6379" y="13758"/>
                  </a:lnTo>
                  <a:lnTo>
                    <a:pt x="6869" y="7844"/>
                  </a:lnTo>
                  <a:lnTo>
                    <a:pt x="9180" y="13758"/>
                  </a:lnTo>
                  <a:lnTo>
                    <a:pt x="9242" y="13758"/>
                  </a:lnTo>
                  <a:lnTo>
                    <a:pt x="9385" y="14080"/>
                  </a:lnTo>
                  <a:lnTo>
                    <a:pt x="9296" y="14365"/>
                  </a:lnTo>
                  <a:lnTo>
                    <a:pt x="10170" y="14365"/>
                  </a:lnTo>
                  <a:lnTo>
                    <a:pt x="9840" y="14205"/>
                  </a:lnTo>
                  <a:lnTo>
                    <a:pt x="9608" y="14053"/>
                  </a:lnTo>
                  <a:lnTo>
                    <a:pt x="9581" y="14071"/>
                  </a:lnTo>
                  <a:lnTo>
                    <a:pt x="9492" y="13758"/>
                  </a:lnTo>
                  <a:lnTo>
                    <a:pt x="9528" y="13758"/>
                  </a:lnTo>
                  <a:lnTo>
                    <a:pt x="8020" y="6238"/>
                  </a:lnTo>
                  <a:lnTo>
                    <a:pt x="7699" y="5810"/>
                  </a:lnTo>
                  <a:lnTo>
                    <a:pt x="7913" y="5774"/>
                  </a:lnTo>
                  <a:lnTo>
                    <a:pt x="8074" y="5738"/>
                  </a:lnTo>
                  <a:cubicBezTo>
                    <a:pt x="8154" y="5730"/>
                    <a:pt x="8207" y="5667"/>
                    <a:pt x="8199" y="5605"/>
                  </a:cubicBezTo>
                  <a:cubicBezTo>
                    <a:pt x="8199" y="5539"/>
                    <a:pt x="8139" y="5496"/>
                    <a:pt x="8067" y="5496"/>
                  </a:cubicBezTo>
                  <a:cubicBezTo>
                    <a:pt x="8060" y="5496"/>
                    <a:pt x="8054" y="5497"/>
                    <a:pt x="8047" y="5498"/>
                  </a:cubicBezTo>
                  <a:lnTo>
                    <a:pt x="7752" y="5524"/>
                  </a:lnTo>
                  <a:lnTo>
                    <a:pt x="7663" y="5391"/>
                  </a:lnTo>
                  <a:lnTo>
                    <a:pt x="9046" y="4418"/>
                  </a:lnTo>
                  <a:cubicBezTo>
                    <a:pt x="9189" y="4347"/>
                    <a:pt x="9251" y="4186"/>
                    <a:pt x="9180" y="4044"/>
                  </a:cubicBezTo>
                  <a:cubicBezTo>
                    <a:pt x="9162" y="4008"/>
                    <a:pt x="9135" y="3972"/>
                    <a:pt x="9108" y="3945"/>
                  </a:cubicBezTo>
                  <a:lnTo>
                    <a:pt x="8002" y="2705"/>
                  </a:lnTo>
                  <a:cubicBezTo>
                    <a:pt x="7993" y="2696"/>
                    <a:pt x="7993" y="2696"/>
                    <a:pt x="7984" y="2688"/>
                  </a:cubicBezTo>
                  <a:cubicBezTo>
                    <a:pt x="7984" y="2688"/>
                    <a:pt x="7984" y="2688"/>
                    <a:pt x="7984" y="2679"/>
                  </a:cubicBezTo>
                  <a:cubicBezTo>
                    <a:pt x="8020" y="2625"/>
                    <a:pt x="8056" y="2563"/>
                    <a:pt x="8091" y="2491"/>
                  </a:cubicBezTo>
                  <a:lnTo>
                    <a:pt x="10402" y="2795"/>
                  </a:lnTo>
                  <a:lnTo>
                    <a:pt x="10500" y="2803"/>
                  </a:lnTo>
                  <a:lnTo>
                    <a:pt x="10884" y="2848"/>
                  </a:lnTo>
                  <a:lnTo>
                    <a:pt x="10875" y="2919"/>
                  </a:lnTo>
                  <a:lnTo>
                    <a:pt x="11125" y="2946"/>
                  </a:lnTo>
                  <a:lnTo>
                    <a:pt x="11134" y="2884"/>
                  </a:lnTo>
                  <a:lnTo>
                    <a:pt x="11330" y="2911"/>
                  </a:lnTo>
                  <a:cubicBezTo>
                    <a:pt x="11362" y="2915"/>
                    <a:pt x="11394" y="2917"/>
                    <a:pt x="11426" y="2917"/>
                  </a:cubicBezTo>
                  <a:cubicBezTo>
                    <a:pt x="11806" y="2917"/>
                    <a:pt x="12137" y="2629"/>
                    <a:pt x="12186" y="2250"/>
                  </a:cubicBezTo>
                  <a:cubicBezTo>
                    <a:pt x="12240" y="1831"/>
                    <a:pt x="11945" y="1447"/>
                    <a:pt x="11526" y="1394"/>
                  </a:cubicBezTo>
                  <a:lnTo>
                    <a:pt x="11321" y="1367"/>
                  </a:lnTo>
                  <a:lnTo>
                    <a:pt x="11330" y="1305"/>
                  </a:lnTo>
                  <a:lnTo>
                    <a:pt x="11080" y="1269"/>
                  </a:lnTo>
                  <a:lnTo>
                    <a:pt x="11071" y="1340"/>
                  </a:lnTo>
                  <a:lnTo>
                    <a:pt x="8341" y="984"/>
                  </a:lnTo>
                  <a:cubicBezTo>
                    <a:pt x="8314" y="877"/>
                    <a:pt x="8279" y="778"/>
                    <a:pt x="8234" y="680"/>
                  </a:cubicBezTo>
                  <a:cubicBezTo>
                    <a:pt x="8207" y="636"/>
                    <a:pt x="8181" y="591"/>
                    <a:pt x="8145" y="546"/>
                  </a:cubicBezTo>
                  <a:cubicBezTo>
                    <a:pt x="8083" y="466"/>
                    <a:pt x="8002" y="404"/>
                    <a:pt x="7922" y="359"/>
                  </a:cubicBezTo>
                  <a:cubicBezTo>
                    <a:pt x="7815" y="297"/>
                    <a:pt x="7690" y="297"/>
                    <a:pt x="7583" y="243"/>
                  </a:cubicBezTo>
                  <a:cubicBezTo>
                    <a:pt x="7422" y="82"/>
                    <a:pt x="7208" y="1"/>
                    <a:pt x="6998"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914;p41">
              <a:extLst>
                <a:ext uri="{FF2B5EF4-FFF2-40B4-BE49-F238E27FC236}">
                  <a16:creationId xmlns:a16="http://schemas.microsoft.com/office/drawing/2014/main" id="{15906359-11A5-C3CF-AE85-3D444AB5D5FB}"/>
                </a:ext>
              </a:extLst>
            </p:cNvPr>
            <p:cNvGrpSpPr/>
            <p:nvPr/>
          </p:nvGrpSpPr>
          <p:grpSpPr>
            <a:xfrm>
              <a:off x="423377" y="629138"/>
              <a:ext cx="482117" cy="564210"/>
              <a:chOff x="423377" y="629138"/>
              <a:chExt cx="482117" cy="564210"/>
            </a:xfrm>
          </p:grpSpPr>
          <p:sp>
            <p:nvSpPr>
              <p:cNvPr id="49" name="Google Shape;915;p41">
                <a:extLst>
                  <a:ext uri="{FF2B5EF4-FFF2-40B4-BE49-F238E27FC236}">
                    <a16:creationId xmlns:a16="http://schemas.microsoft.com/office/drawing/2014/main" id="{B0E50DE9-28C5-B510-4A38-8910FF48C171}"/>
                  </a:ext>
                </a:extLst>
              </p:cNvPr>
              <p:cNvSpPr/>
              <p:nvPr/>
            </p:nvSpPr>
            <p:spPr>
              <a:xfrm>
                <a:off x="598506" y="699247"/>
                <a:ext cx="25609" cy="59937"/>
              </a:xfrm>
              <a:custGeom>
                <a:avLst/>
                <a:gdLst/>
                <a:ahLst/>
                <a:cxnLst/>
                <a:rect l="l" t="t" r="r" b="b"/>
                <a:pathLst>
                  <a:path w="652" h="1526" extrusionOk="0">
                    <a:moveTo>
                      <a:pt x="652" y="0"/>
                    </a:moveTo>
                    <a:lnTo>
                      <a:pt x="170" y="125"/>
                    </a:lnTo>
                    <a:lnTo>
                      <a:pt x="0" y="1499"/>
                    </a:lnTo>
                    <a:lnTo>
                      <a:pt x="562" y="1526"/>
                    </a:lnTo>
                    <a:lnTo>
                      <a:pt x="6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16;p41">
                <a:extLst>
                  <a:ext uri="{FF2B5EF4-FFF2-40B4-BE49-F238E27FC236}">
                    <a16:creationId xmlns:a16="http://schemas.microsoft.com/office/drawing/2014/main" id="{6506FE7C-AE71-07A1-6CC7-161664F17F47}"/>
                  </a:ext>
                </a:extLst>
              </p:cNvPr>
              <p:cNvSpPr/>
              <p:nvPr/>
            </p:nvSpPr>
            <p:spPr>
              <a:xfrm>
                <a:off x="630752" y="650740"/>
                <a:ext cx="15083" cy="13511"/>
              </a:xfrm>
              <a:custGeom>
                <a:avLst/>
                <a:gdLst/>
                <a:ahLst/>
                <a:cxnLst/>
                <a:rect l="l" t="t" r="r" b="b"/>
                <a:pathLst>
                  <a:path w="384" h="344" extrusionOk="0">
                    <a:moveTo>
                      <a:pt x="293" y="0"/>
                    </a:moveTo>
                    <a:cubicBezTo>
                      <a:pt x="263" y="0"/>
                      <a:pt x="235" y="16"/>
                      <a:pt x="223" y="40"/>
                    </a:cubicBezTo>
                    <a:lnTo>
                      <a:pt x="0" y="308"/>
                    </a:lnTo>
                    <a:lnTo>
                      <a:pt x="232" y="343"/>
                    </a:lnTo>
                    <a:lnTo>
                      <a:pt x="357" y="129"/>
                    </a:lnTo>
                    <a:cubicBezTo>
                      <a:pt x="384" y="94"/>
                      <a:pt x="375" y="40"/>
                      <a:pt x="339" y="13"/>
                    </a:cubicBezTo>
                    <a:cubicBezTo>
                      <a:pt x="324" y="4"/>
                      <a:pt x="308" y="0"/>
                      <a:pt x="293"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17;p41">
                <a:extLst>
                  <a:ext uri="{FF2B5EF4-FFF2-40B4-BE49-F238E27FC236}">
                    <a16:creationId xmlns:a16="http://schemas.microsoft.com/office/drawing/2014/main" id="{F77C11E6-92A6-C4AE-B2F5-D4539CC413F6}"/>
                  </a:ext>
                </a:extLst>
              </p:cNvPr>
              <p:cNvSpPr/>
              <p:nvPr/>
            </p:nvSpPr>
            <p:spPr>
              <a:xfrm>
                <a:off x="612175" y="645988"/>
                <a:ext cx="23841" cy="13865"/>
              </a:xfrm>
              <a:custGeom>
                <a:avLst/>
                <a:gdLst/>
                <a:ahLst/>
                <a:cxnLst/>
                <a:rect l="l" t="t" r="r" b="b"/>
                <a:pathLst>
                  <a:path w="607" h="353" extrusionOk="0">
                    <a:moveTo>
                      <a:pt x="27" y="1"/>
                    </a:moveTo>
                    <a:lnTo>
                      <a:pt x="27" y="9"/>
                    </a:lnTo>
                    <a:cubicBezTo>
                      <a:pt x="0" y="170"/>
                      <a:pt x="107" y="322"/>
                      <a:pt x="268" y="348"/>
                    </a:cubicBezTo>
                    <a:cubicBezTo>
                      <a:pt x="284" y="351"/>
                      <a:pt x="299" y="352"/>
                      <a:pt x="314" y="352"/>
                    </a:cubicBezTo>
                    <a:cubicBezTo>
                      <a:pt x="457" y="352"/>
                      <a:pt x="583" y="244"/>
                      <a:pt x="607" y="99"/>
                    </a:cubicBezTo>
                    <a:lnTo>
                      <a:pt x="607" y="90"/>
                    </a:lnTo>
                    <a:lnTo>
                      <a:pt x="27" y="1"/>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918;p41">
                <a:extLst>
                  <a:ext uri="{FF2B5EF4-FFF2-40B4-BE49-F238E27FC236}">
                    <a16:creationId xmlns:a16="http://schemas.microsoft.com/office/drawing/2014/main" id="{454727BA-B321-6FD9-7813-863DF8E8185B}"/>
                  </a:ext>
                </a:extLst>
              </p:cNvPr>
              <p:cNvGrpSpPr/>
              <p:nvPr/>
            </p:nvGrpSpPr>
            <p:grpSpPr>
              <a:xfrm>
                <a:off x="423377" y="634679"/>
                <a:ext cx="481537" cy="110408"/>
                <a:chOff x="-144543" y="2083865"/>
                <a:chExt cx="481537" cy="110408"/>
              </a:xfrm>
            </p:grpSpPr>
            <p:sp>
              <p:nvSpPr>
                <p:cNvPr id="588" name="Google Shape;919;p41">
                  <a:extLst>
                    <a:ext uri="{FF2B5EF4-FFF2-40B4-BE49-F238E27FC236}">
                      <a16:creationId xmlns:a16="http://schemas.microsoft.com/office/drawing/2014/main" id="{49B0930F-12F5-82B4-EC40-B4BA271ADF18}"/>
                    </a:ext>
                  </a:extLst>
                </p:cNvPr>
                <p:cNvSpPr/>
                <p:nvPr/>
              </p:nvSpPr>
              <p:spPr>
                <a:xfrm>
                  <a:off x="-14379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920;p41">
                  <a:extLst>
                    <a:ext uri="{FF2B5EF4-FFF2-40B4-BE49-F238E27FC236}">
                      <a16:creationId xmlns:a16="http://schemas.microsoft.com/office/drawing/2014/main" id="{51722644-8066-C476-9B9F-EFEDBF38343D}"/>
                    </a:ext>
                  </a:extLst>
                </p:cNvPr>
                <p:cNvSpPr/>
                <p:nvPr/>
              </p:nvSpPr>
              <p:spPr>
                <a:xfrm>
                  <a:off x="-144543" y="2083865"/>
                  <a:ext cx="69403" cy="59584"/>
                </a:xfrm>
                <a:custGeom>
                  <a:avLst/>
                  <a:gdLst/>
                  <a:ahLst/>
                  <a:cxnLst/>
                  <a:rect l="l" t="t" r="r" b="b"/>
                  <a:pathLst>
                    <a:path w="1767" h="1517" extrusionOk="0">
                      <a:moveTo>
                        <a:pt x="1767" y="0"/>
                      </a:moveTo>
                      <a:lnTo>
                        <a:pt x="1" y="553"/>
                      </a:lnTo>
                      <a:lnTo>
                        <a:pt x="1571" y="1517"/>
                      </a:lnTo>
                      <a:lnTo>
                        <a:pt x="1767" y="0"/>
                      </a:lnTo>
                      <a:close/>
                    </a:path>
                  </a:pathLst>
                </a:custGeom>
                <a:solidFill>
                  <a:srgbClr val="FFFFFF">
                    <a:alpha val="64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921;p41">
                  <a:extLst>
                    <a:ext uri="{FF2B5EF4-FFF2-40B4-BE49-F238E27FC236}">
                      <a16:creationId xmlns:a16="http://schemas.microsoft.com/office/drawing/2014/main" id="{E5EC9EE4-EC8B-F326-D81E-CEE24EC5F695}"/>
                    </a:ext>
                  </a:extLst>
                </p:cNvPr>
                <p:cNvSpPr/>
                <p:nvPr/>
              </p:nvSpPr>
              <p:spPr>
                <a:xfrm>
                  <a:off x="268612" y="2129034"/>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922;p41">
                  <a:extLst>
                    <a:ext uri="{FF2B5EF4-FFF2-40B4-BE49-F238E27FC236}">
                      <a16:creationId xmlns:a16="http://schemas.microsoft.com/office/drawing/2014/main" id="{05BA02E7-D37E-38F9-982D-3294CC3FCF4A}"/>
                    </a:ext>
                  </a:extLst>
                </p:cNvPr>
                <p:cNvSpPr/>
                <p:nvPr/>
              </p:nvSpPr>
              <p:spPr>
                <a:xfrm>
                  <a:off x="-82129" y="2083865"/>
                  <a:ext cx="354283" cy="104439"/>
                </a:xfrm>
                <a:custGeom>
                  <a:avLst/>
                  <a:gdLst/>
                  <a:ahLst/>
                  <a:cxnLst/>
                  <a:rect l="l" t="t" r="r" b="b"/>
                  <a:pathLst>
                    <a:path w="9020" h="2659" extrusionOk="0">
                      <a:moveTo>
                        <a:pt x="197" y="0"/>
                      </a:moveTo>
                      <a:lnTo>
                        <a:pt x="1" y="1517"/>
                      </a:lnTo>
                      <a:lnTo>
                        <a:pt x="8833" y="2659"/>
                      </a:lnTo>
                      <a:lnTo>
                        <a:pt x="9020" y="1142"/>
                      </a:lnTo>
                      <a:lnTo>
                        <a:pt x="1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23;p41">
                  <a:extLst>
                    <a:ext uri="{FF2B5EF4-FFF2-40B4-BE49-F238E27FC236}">
                      <a16:creationId xmlns:a16="http://schemas.microsoft.com/office/drawing/2014/main" id="{EFA2297D-4C42-448E-A6B1-75ED566E4F9B}"/>
                    </a:ext>
                  </a:extLst>
                </p:cNvPr>
                <p:cNvSpPr/>
                <p:nvPr/>
              </p:nvSpPr>
              <p:spPr>
                <a:xfrm>
                  <a:off x="-143793" y="2098908"/>
                  <a:ext cx="20699" cy="17911"/>
                </a:xfrm>
                <a:custGeom>
                  <a:avLst/>
                  <a:gdLst/>
                  <a:ahLst/>
                  <a:cxnLst/>
                  <a:rect l="l" t="t" r="r" b="b"/>
                  <a:pathLst>
                    <a:path w="527" h="456" extrusionOk="0">
                      <a:moveTo>
                        <a:pt x="527" y="1"/>
                      </a:moveTo>
                      <a:lnTo>
                        <a:pt x="1" y="170"/>
                      </a:lnTo>
                      <a:lnTo>
                        <a:pt x="464" y="456"/>
                      </a:ln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924;p41">
                  <a:extLst>
                    <a:ext uri="{FF2B5EF4-FFF2-40B4-BE49-F238E27FC236}">
                      <a16:creationId xmlns:a16="http://schemas.microsoft.com/office/drawing/2014/main" id="{0E691A45-34B7-AF6E-7FB2-271745C20C71}"/>
                    </a:ext>
                  </a:extLst>
                </p:cNvPr>
                <p:cNvSpPr/>
                <p:nvPr/>
              </p:nvSpPr>
              <p:spPr>
                <a:xfrm>
                  <a:off x="264763" y="2128680"/>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925;p41">
                  <a:extLst>
                    <a:ext uri="{FF2B5EF4-FFF2-40B4-BE49-F238E27FC236}">
                      <a16:creationId xmlns:a16="http://schemas.microsoft.com/office/drawing/2014/main" id="{47AA52B4-83EC-31F6-9C7E-37ED5FC016B9}"/>
                    </a:ext>
                  </a:extLst>
                </p:cNvPr>
                <p:cNvSpPr/>
                <p:nvPr/>
              </p:nvSpPr>
              <p:spPr>
                <a:xfrm>
                  <a:off x="283341" y="2128366"/>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26;p41">
                  <a:extLst>
                    <a:ext uri="{FF2B5EF4-FFF2-40B4-BE49-F238E27FC236}">
                      <a16:creationId xmlns:a16="http://schemas.microsoft.com/office/drawing/2014/main" id="{0C68C0B0-1FAB-3D10-2532-1CDB261552FC}"/>
                    </a:ext>
                  </a:extLst>
                </p:cNvPr>
                <p:cNvSpPr/>
                <p:nvPr/>
              </p:nvSpPr>
              <p:spPr>
                <a:xfrm>
                  <a:off x="-82129" y="2128680"/>
                  <a:ext cx="367598" cy="61744"/>
                </a:xfrm>
                <a:custGeom>
                  <a:avLst/>
                  <a:gdLst/>
                  <a:ahLst/>
                  <a:cxnLst/>
                  <a:rect l="l" t="t" r="r" b="b"/>
                  <a:pathLst>
                    <a:path w="9359" h="1572" extrusionOk="0">
                      <a:moveTo>
                        <a:pt x="45" y="1"/>
                      </a:moveTo>
                      <a:lnTo>
                        <a:pt x="1" y="376"/>
                      </a:lnTo>
                      <a:lnTo>
                        <a:pt x="9314" y="1571"/>
                      </a:lnTo>
                      <a:lnTo>
                        <a:pt x="9359" y="1205"/>
                      </a:lnTo>
                      <a:lnTo>
                        <a:pt x="45"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927;p41">
                  <a:extLst>
                    <a:ext uri="{FF2B5EF4-FFF2-40B4-BE49-F238E27FC236}">
                      <a16:creationId xmlns:a16="http://schemas.microsoft.com/office/drawing/2014/main" id="{6117E299-C8BE-6E7B-4126-CE86E061CAF5}"/>
                    </a:ext>
                  </a:extLst>
                </p:cNvPr>
                <p:cNvSpPr/>
                <p:nvPr/>
              </p:nvSpPr>
              <p:spPr>
                <a:xfrm>
                  <a:off x="-76512" y="2083865"/>
                  <a:ext cx="367598" cy="61705"/>
                </a:xfrm>
                <a:custGeom>
                  <a:avLst/>
                  <a:gdLst/>
                  <a:ahLst/>
                  <a:cxnLst/>
                  <a:rect l="l" t="t" r="r" b="b"/>
                  <a:pathLst>
                    <a:path w="9359" h="1571" extrusionOk="0">
                      <a:moveTo>
                        <a:pt x="54" y="0"/>
                      </a:moveTo>
                      <a:lnTo>
                        <a:pt x="0" y="375"/>
                      </a:lnTo>
                      <a:lnTo>
                        <a:pt x="9314" y="1570"/>
                      </a:lnTo>
                      <a:lnTo>
                        <a:pt x="9359" y="1204"/>
                      </a:lnTo>
                      <a:lnTo>
                        <a:pt x="54" y="0"/>
                      </a:lnTo>
                      <a:close/>
                    </a:path>
                  </a:pathLst>
                </a:custGeom>
                <a:solidFill>
                  <a:srgbClr val="FFFFFF">
                    <a:alpha val="273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928;p41">
                  <a:extLst>
                    <a:ext uri="{FF2B5EF4-FFF2-40B4-BE49-F238E27FC236}">
                      <a16:creationId xmlns:a16="http://schemas.microsoft.com/office/drawing/2014/main" id="{8488D01F-781A-4578-660C-70AD49341D60}"/>
                    </a:ext>
                  </a:extLst>
                </p:cNvPr>
                <p:cNvSpPr/>
                <p:nvPr/>
              </p:nvSpPr>
              <p:spPr>
                <a:xfrm>
                  <a:off x="283341" y="2173181"/>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929;p41">
                <a:extLst>
                  <a:ext uri="{FF2B5EF4-FFF2-40B4-BE49-F238E27FC236}">
                    <a16:creationId xmlns:a16="http://schemas.microsoft.com/office/drawing/2014/main" id="{81C60990-D0D4-8945-F423-743787C73159}"/>
                  </a:ext>
                </a:extLst>
              </p:cNvPr>
              <p:cNvSpPr/>
              <p:nvPr/>
            </p:nvSpPr>
            <p:spPr>
              <a:xfrm>
                <a:off x="837112" y="679609"/>
                <a:ext cx="68382" cy="64062"/>
              </a:xfrm>
              <a:custGeom>
                <a:avLst/>
                <a:gdLst/>
                <a:ahLst/>
                <a:cxnLst/>
                <a:rect l="l" t="t" r="r" b="b"/>
                <a:pathLst>
                  <a:path w="1741" h="1631" extrusionOk="0">
                    <a:moveTo>
                      <a:pt x="188" y="1"/>
                    </a:moveTo>
                    <a:lnTo>
                      <a:pt x="1" y="1517"/>
                    </a:lnTo>
                    <a:lnTo>
                      <a:pt x="830" y="1625"/>
                    </a:lnTo>
                    <a:cubicBezTo>
                      <a:pt x="863" y="1629"/>
                      <a:pt x="895" y="1631"/>
                      <a:pt x="926" y="1631"/>
                    </a:cubicBezTo>
                    <a:cubicBezTo>
                      <a:pt x="1307" y="1631"/>
                      <a:pt x="1637" y="1343"/>
                      <a:pt x="1687" y="964"/>
                    </a:cubicBezTo>
                    <a:cubicBezTo>
                      <a:pt x="1740" y="545"/>
                      <a:pt x="1437" y="161"/>
                      <a:pt x="1027" y="108"/>
                    </a:cubicBezTo>
                    <a:lnTo>
                      <a:pt x="1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30;p41">
                <a:extLst>
                  <a:ext uri="{FF2B5EF4-FFF2-40B4-BE49-F238E27FC236}">
                    <a16:creationId xmlns:a16="http://schemas.microsoft.com/office/drawing/2014/main" id="{4C3C46F8-2655-823D-CED6-9510089458B2}"/>
                  </a:ext>
                </a:extLst>
              </p:cNvPr>
              <p:cNvSpPr/>
              <p:nvPr/>
            </p:nvSpPr>
            <p:spPr>
              <a:xfrm>
                <a:off x="833263" y="679255"/>
                <a:ext cx="36135" cy="63119"/>
              </a:xfrm>
              <a:custGeom>
                <a:avLst/>
                <a:gdLst/>
                <a:ahLst/>
                <a:cxnLst/>
                <a:rect l="l" t="t" r="r" b="b"/>
                <a:pathLst>
                  <a:path w="920" h="1607" extrusionOk="0">
                    <a:moveTo>
                      <a:pt x="188" y="1"/>
                    </a:moveTo>
                    <a:lnTo>
                      <a:pt x="1" y="1518"/>
                    </a:lnTo>
                    <a:lnTo>
                      <a:pt x="732" y="1607"/>
                    </a:lnTo>
                    <a:lnTo>
                      <a:pt x="919" y="90"/>
                    </a:lnTo>
                    <a:lnTo>
                      <a:pt x="18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31;p41">
                <a:extLst>
                  <a:ext uri="{FF2B5EF4-FFF2-40B4-BE49-F238E27FC236}">
                    <a16:creationId xmlns:a16="http://schemas.microsoft.com/office/drawing/2014/main" id="{FE28A071-5328-3BE4-54A0-E1AC4FB6CD51}"/>
                  </a:ext>
                </a:extLst>
              </p:cNvPr>
              <p:cNvSpPr/>
              <p:nvPr/>
            </p:nvSpPr>
            <p:spPr>
              <a:xfrm>
                <a:off x="851841" y="678941"/>
                <a:ext cx="17911" cy="65908"/>
              </a:xfrm>
              <a:custGeom>
                <a:avLst/>
                <a:gdLst/>
                <a:ahLst/>
                <a:cxnLst/>
                <a:rect l="l" t="t" r="r" b="b"/>
                <a:pathLst>
                  <a:path w="456" h="1678" extrusionOk="0">
                    <a:moveTo>
                      <a:pt x="206" y="0"/>
                    </a:moveTo>
                    <a:lnTo>
                      <a:pt x="0" y="1650"/>
                    </a:lnTo>
                    <a:lnTo>
                      <a:pt x="250" y="1677"/>
                    </a:lnTo>
                    <a:lnTo>
                      <a:pt x="455" y="36"/>
                    </a:lnTo>
                    <a:lnTo>
                      <a:pt x="2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32;p41">
                <a:extLst>
                  <a:ext uri="{FF2B5EF4-FFF2-40B4-BE49-F238E27FC236}">
                    <a16:creationId xmlns:a16="http://schemas.microsoft.com/office/drawing/2014/main" id="{FFFE51F4-D7AF-7AC8-6C30-59530DD40FEE}"/>
                  </a:ext>
                </a:extLst>
              </p:cNvPr>
              <p:cNvSpPr/>
              <p:nvPr/>
            </p:nvSpPr>
            <p:spPr>
              <a:xfrm>
                <a:off x="851841" y="723756"/>
                <a:ext cx="12294" cy="21092"/>
              </a:xfrm>
              <a:custGeom>
                <a:avLst/>
                <a:gdLst/>
                <a:ahLst/>
                <a:cxnLst/>
                <a:rect l="l" t="t" r="r" b="b"/>
                <a:pathLst>
                  <a:path w="313" h="537" extrusionOk="0">
                    <a:moveTo>
                      <a:pt x="63" y="1"/>
                    </a:moveTo>
                    <a:lnTo>
                      <a:pt x="0" y="509"/>
                    </a:lnTo>
                    <a:lnTo>
                      <a:pt x="250" y="536"/>
                    </a:lnTo>
                    <a:lnTo>
                      <a:pt x="313" y="37"/>
                    </a:lnTo>
                    <a:lnTo>
                      <a:pt x="63" y="1"/>
                    </a:lnTo>
                    <a:close/>
                  </a:path>
                </a:pathLst>
              </a:custGeom>
              <a:solidFill>
                <a:srgbClr val="1A1F38">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33;p41">
                <a:extLst>
                  <a:ext uri="{FF2B5EF4-FFF2-40B4-BE49-F238E27FC236}">
                    <a16:creationId xmlns:a16="http://schemas.microsoft.com/office/drawing/2014/main" id="{92BF1517-AD99-1DE3-112A-7C0F6A509860}"/>
                  </a:ext>
                </a:extLst>
              </p:cNvPr>
              <p:cNvSpPr/>
              <p:nvPr/>
            </p:nvSpPr>
            <p:spPr>
              <a:xfrm>
                <a:off x="719400" y="844963"/>
                <a:ext cx="27691" cy="14101"/>
              </a:xfrm>
              <a:custGeom>
                <a:avLst/>
                <a:gdLst/>
                <a:ahLst/>
                <a:cxnLst/>
                <a:rect l="l" t="t" r="r" b="b"/>
                <a:pathLst>
                  <a:path w="705" h="359" extrusionOk="0">
                    <a:moveTo>
                      <a:pt x="565" y="0"/>
                    </a:moveTo>
                    <a:cubicBezTo>
                      <a:pt x="558" y="0"/>
                      <a:pt x="551" y="1"/>
                      <a:pt x="544" y="2"/>
                    </a:cubicBezTo>
                    <a:lnTo>
                      <a:pt x="125" y="37"/>
                    </a:lnTo>
                    <a:lnTo>
                      <a:pt x="0" y="358"/>
                    </a:lnTo>
                    <a:lnTo>
                      <a:pt x="0" y="358"/>
                    </a:lnTo>
                    <a:lnTo>
                      <a:pt x="571" y="242"/>
                    </a:lnTo>
                    <a:cubicBezTo>
                      <a:pt x="651" y="234"/>
                      <a:pt x="705" y="171"/>
                      <a:pt x="696" y="109"/>
                    </a:cubicBezTo>
                    <a:cubicBezTo>
                      <a:pt x="696" y="43"/>
                      <a:pt x="636" y="0"/>
                      <a:pt x="565"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34;p41">
                <a:extLst>
                  <a:ext uri="{FF2B5EF4-FFF2-40B4-BE49-F238E27FC236}">
                    <a16:creationId xmlns:a16="http://schemas.microsoft.com/office/drawing/2014/main" id="{D54C3C97-4682-93AD-D09A-976B8983FA16}"/>
                  </a:ext>
                </a:extLst>
              </p:cNvPr>
              <p:cNvSpPr/>
              <p:nvPr/>
            </p:nvSpPr>
            <p:spPr>
              <a:xfrm>
                <a:off x="707460" y="828546"/>
                <a:ext cx="28083" cy="30519"/>
              </a:xfrm>
              <a:custGeom>
                <a:avLst/>
                <a:gdLst/>
                <a:ahLst/>
                <a:cxnLst/>
                <a:rect l="l" t="t" r="r" b="b"/>
                <a:pathLst>
                  <a:path w="715" h="777" extrusionOk="0">
                    <a:moveTo>
                      <a:pt x="260" y="0"/>
                    </a:moveTo>
                    <a:lnTo>
                      <a:pt x="170" y="63"/>
                    </a:lnTo>
                    <a:cubicBezTo>
                      <a:pt x="37" y="152"/>
                      <a:pt x="1" y="321"/>
                      <a:pt x="90" y="455"/>
                    </a:cubicBezTo>
                    <a:lnTo>
                      <a:pt x="304" y="776"/>
                    </a:lnTo>
                    <a:lnTo>
                      <a:pt x="715" y="696"/>
                    </a:lnTo>
                    <a:lnTo>
                      <a:pt x="26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35;p41">
                <a:extLst>
                  <a:ext uri="{FF2B5EF4-FFF2-40B4-BE49-F238E27FC236}">
                    <a16:creationId xmlns:a16="http://schemas.microsoft.com/office/drawing/2014/main" id="{78E10DB4-E0C8-0595-F968-3F6E4FEB31E1}"/>
                  </a:ext>
                </a:extLst>
              </p:cNvPr>
              <p:cNvSpPr/>
              <p:nvPr/>
            </p:nvSpPr>
            <p:spPr>
              <a:xfrm>
                <a:off x="628985" y="629138"/>
                <a:ext cx="103771" cy="119639"/>
              </a:xfrm>
              <a:custGeom>
                <a:avLst/>
                <a:gdLst/>
                <a:ahLst/>
                <a:cxnLst/>
                <a:rect l="l" t="t" r="r" b="b"/>
                <a:pathLst>
                  <a:path w="2642" h="3046" extrusionOk="0">
                    <a:moveTo>
                      <a:pt x="1796" y="1"/>
                    </a:moveTo>
                    <a:cubicBezTo>
                      <a:pt x="1389" y="1"/>
                      <a:pt x="996" y="302"/>
                      <a:pt x="1018" y="911"/>
                    </a:cubicBezTo>
                    <a:cubicBezTo>
                      <a:pt x="1018" y="911"/>
                      <a:pt x="1018" y="911"/>
                      <a:pt x="1018" y="920"/>
                    </a:cubicBezTo>
                    <a:cubicBezTo>
                      <a:pt x="1009" y="1045"/>
                      <a:pt x="1018" y="1170"/>
                      <a:pt x="982" y="1295"/>
                    </a:cubicBezTo>
                    <a:cubicBezTo>
                      <a:pt x="964" y="1348"/>
                      <a:pt x="937" y="1411"/>
                      <a:pt x="893" y="1446"/>
                    </a:cubicBezTo>
                    <a:cubicBezTo>
                      <a:pt x="848" y="1491"/>
                      <a:pt x="795" y="1518"/>
                      <a:pt x="732" y="1527"/>
                    </a:cubicBezTo>
                    <a:cubicBezTo>
                      <a:pt x="670" y="1536"/>
                      <a:pt x="607" y="1545"/>
                      <a:pt x="545" y="1554"/>
                    </a:cubicBezTo>
                    <a:cubicBezTo>
                      <a:pt x="473" y="1571"/>
                      <a:pt x="411" y="1598"/>
                      <a:pt x="348" y="1634"/>
                    </a:cubicBezTo>
                    <a:cubicBezTo>
                      <a:pt x="232" y="1696"/>
                      <a:pt x="134" y="1812"/>
                      <a:pt x="90" y="1946"/>
                    </a:cubicBezTo>
                    <a:cubicBezTo>
                      <a:pt x="1" y="2214"/>
                      <a:pt x="72" y="2526"/>
                      <a:pt x="268" y="2722"/>
                    </a:cubicBezTo>
                    <a:cubicBezTo>
                      <a:pt x="322" y="2776"/>
                      <a:pt x="384" y="2811"/>
                      <a:pt x="447" y="2847"/>
                    </a:cubicBezTo>
                    <a:cubicBezTo>
                      <a:pt x="509" y="2874"/>
                      <a:pt x="580" y="2892"/>
                      <a:pt x="643" y="2901"/>
                    </a:cubicBezTo>
                    <a:cubicBezTo>
                      <a:pt x="768" y="2927"/>
                      <a:pt x="893" y="2963"/>
                      <a:pt x="1018" y="2990"/>
                    </a:cubicBezTo>
                    <a:lnTo>
                      <a:pt x="1026" y="2981"/>
                    </a:lnTo>
                    <a:cubicBezTo>
                      <a:pt x="902" y="2927"/>
                      <a:pt x="786" y="2865"/>
                      <a:pt x="661" y="2820"/>
                    </a:cubicBezTo>
                    <a:cubicBezTo>
                      <a:pt x="598" y="2802"/>
                      <a:pt x="545" y="2785"/>
                      <a:pt x="491" y="2758"/>
                    </a:cubicBezTo>
                    <a:cubicBezTo>
                      <a:pt x="438" y="2722"/>
                      <a:pt x="393" y="2687"/>
                      <a:pt x="357" y="2642"/>
                    </a:cubicBezTo>
                    <a:cubicBezTo>
                      <a:pt x="277" y="2553"/>
                      <a:pt x="215" y="2446"/>
                      <a:pt x="188" y="2330"/>
                    </a:cubicBezTo>
                    <a:cubicBezTo>
                      <a:pt x="152" y="2214"/>
                      <a:pt x="143" y="2089"/>
                      <a:pt x="179" y="1973"/>
                    </a:cubicBezTo>
                    <a:cubicBezTo>
                      <a:pt x="206" y="1866"/>
                      <a:pt x="286" y="1759"/>
                      <a:pt x="393" y="1696"/>
                    </a:cubicBezTo>
                    <a:cubicBezTo>
                      <a:pt x="438" y="1661"/>
                      <a:pt x="500" y="1643"/>
                      <a:pt x="554" y="1625"/>
                    </a:cubicBezTo>
                    <a:cubicBezTo>
                      <a:pt x="616" y="1607"/>
                      <a:pt x="679" y="1598"/>
                      <a:pt x="750" y="1589"/>
                    </a:cubicBezTo>
                    <a:cubicBezTo>
                      <a:pt x="812" y="1571"/>
                      <a:pt x="875" y="1536"/>
                      <a:pt x="928" y="1482"/>
                    </a:cubicBezTo>
                    <a:cubicBezTo>
                      <a:pt x="973" y="1429"/>
                      <a:pt x="1000" y="1366"/>
                      <a:pt x="1018" y="1304"/>
                    </a:cubicBezTo>
                    <a:cubicBezTo>
                      <a:pt x="1026" y="1250"/>
                      <a:pt x="1035" y="1206"/>
                      <a:pt x="1035" y="1161"/>
                    </a:cubicBezTo>
                    <a:lnTo>
                      <a:pt x="1035" y="1161"/>
                    </a:lnTo>
                    <a:cubicBezTo>
                      <a:pt x="1044" y="1348"/>
                      <a:pt x="1026" y="1536"/>
                      <a:pt x="839" y="1607"/>
                    </a:cubicBezTo>
                    <a:cubicBezTo>
                      <a:pt x="723" y="1652"/>
                      <a:pt x="616" y="1652"/>
                      <a:pt x="518" y="1714"/>
                    </a:cubicBezTo>
                    <a:cubicBezTo>
                      <a:pt x="411" y="1785"/>
                      <a:pt x="340" y="1884"/>
                      <a:pt x="295" y="2000"/>
                    </a:cubicBezTo>
                    <a:cubicBezTo>
                      <a:pt x="179" y="2356"/>
                      <a:pt x="491" y="2811"/>
                      <a:pt x="857" y="2847"/>
                    </a:cubicBezTo>
                    <a:cubicBezTo>
                      <a:pt x="1009" y="2865"/>
                      <a:pt x="1160" y="2901"/>
                      <a:pt x="1312" y="2927"/>
                    </a:cubicBezTo>
                    <a:cubicBezTo>
                      <a:pt x="1354" y="2936"/>
                      <a:pt x="1869" y="3045"/>
                      <a:pt x="1945" y="3045"/>
                    </a:cubicBezTo>
                    <a:cubicBezTo>
                      <a:pt x="1951" y="3045"/>
                      <a:pt x="1954" y="3045"/>
                      <a:pt x="1954" y="3043"/>
                    </a:cubicBezTo>
                    <a:lnTo>
                      <a:pt x="2641" y="1018"/>
                    </a:lnTo>
                    <a:lnTo>
                      <a:pt x="2490" y="367"/>
                    </a:lnTo>
                    <a:cubicBezTo>
                      <a:pt x="2323" y="124"/>
                      <a:pt x="2057"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36;p41">
                <a:extLst>
                  <a:ext uri="{FF2B5EF4-FFF2-40B4-BE49-F238E27FC236}">
                    <a16:creationId xmlns:a16="http://schemas.microsoft.com/office/drawing/2014/main" id="{459EB397-84EC-1366-A5F0-E43D53CFE8BE}"/>
                  </a:ext>
                </a:extLst>
              </p:cNvPr>
              <p:cNvSpPr/>
              <p:nvPr/>
            </p:nvSpPr>
            <p:spPr>
              <a:xfrm>
                <a:off x="717632" y="781571"/>
                <a:ext cx="62412" cy="59270"/>
              </a:xfrm>
              <a:custGeom>
                <a:avLst/>
                <a:gdLst/>
                <a:ahLst/>
                <a:cxnLst/>
                <a:rect l="l" t="t" r="r" b="b"/>
                <a:pathLst>
                  <a:path w="1589" h="1509" extrusionOk="0">
                    <a:moveTo>
                      <a:pt x="1401" y="1"/>
                    </a:moveTo>
                    <a:lnTo>
                      <a:pt x="1" y="1196"/>
                    </a:lnTo>
                    <a:lnTo>
                      <a:pt x="206" y="1509"/>
                    </a:lnTo>
                    <a:lnTo>
                      <a:pt x="1589" y="536"/>
                    </a:lnTo>
                    <a:lnTo>
                      <a:pt x="14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37;p41">
                <a:extLst>
                  <a:ext uri="{FF2B5EF4-FFF2-40B4-BE49-F238E27FC236}">
                    <a16:creationId xmlns:a16="http://schemas.microsoft.com/office/drawing/2014/main" id="{0A2165CA-E01B-AC13-35C4-3A549CF2E9A3}"/>
                  </a:ext>
                </a:extLst>
              </p:cNvPr>
              <p:cNvSpPr/>
              <p:nvPr/>
            </p:nvSpPr>
            <p:spPr>
              <a:xfrm>
                <a:off x="762840" y="781689"/>
                <a:ext cx="25255" cy="21956"/>
              </a:xfrm>
              <a:custGeom>
                <a:avLst/>
                <a:gdLst/>
                <a:ahLst/>
                <a:cxnLst/>
                <a:rect l="l" t="t" r="r" b="b"/>
                <a:pathLst>
                  <a:path w="643" h="559" extrusionOk="0">
                    <a:moveTo>
                      <a:pt x="317" y="0"/>
                    </a:moveTo>
                    <a:cubicBezTo>
                      <a:pt x="279" y="0"/>
                      <a:pt x="241" y="8"/>
                      <a:pt x="206" y="25"/>
                    </a:cubicBezTo>
                    <a:cubicBezTo>
                      <a:pt x="63" y="96"/>
                      <a:pt x="0" y="257"/>
                      <a:pt x="72" y="399"/>
                    </a:cubicBezTo>
                    <a:cubicBezTo>
                      <a:pt x="117" y="502"/>
                      <a:pt x="218" y="559"/>
                      <a:pt x="321" y="559"/>
                    </a:cubicBezTo>
                    <a:cubicBezTo>
                      <a:pt x="360" y="559"/>
                      <a:pt x="400" y="551"/>
                      <a:pt x="438" y="533"/>
                    </a:cubicBezTo>
                    <a:cubicBezTo>
                      <a:pt x="580" y="462"/>
                      <a:pt x="643" y="301"/>
                      <a:pt x="571" y="159"/>
                    </a:cubicBezTo>
                    <a:cubicBezTo>
                      <a:pt x="525" y="60"/>
                      <a:pt x="422" y="0"/>
                      <a:pt x="3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8;p41">
                <a:extLst>
                  <a:ext uri="{FF2B5EF4-FFF2-40B4-BE49-F238E27FC236}">
                    <a16:creationId xmlns:a16="http://schemas.microsoft.com/office/drawing/2014/main" id="{F82CA6FB-DB6B-7187-C307-2C802EDEB827}"/>
                  </a:ext>
                </a:extLst>
              </p:cNvPr>
              <p:cNvSpPr/>
              <p:nvPr/>
            </p:nvSpPr>
            <p:spPr>
              <a:xfrm>
                <a:off x="711662" y="729569"/>
                <a:ext cx="72231" cy="71681"/>
              </a:xfrm>
              <a:custGeom>
                <a:avLst/>
                <a:gdLst/>
                <a:ahLst/>
                <a:cxnLst/>
                <a:rect l="l" t="t" r="r" b="b"/>
                <a:pathLst>
                  <a:path w="1839" h="1825" extrusionOk="0">
                    <a:moveTo>
                      <a:pt x="407" y="0"/>
                    </a:moveTo>
                    <a:cubicBezTo>
                      <a:pt x="316" y="0"/>
                      <a:pt x="225" y="34"/>
                      <a:pt x="153" y="103"/>
                    </a:cubicBezTo>
                    <a:cubicBezTo>
                      <a:pt x="1" y="263"/>
                      <a:pt x="19" y="683"/>
                      <a:pt x="188" y="816"/>
                    </a:cubicBezTo>
                    <a:lnTo>
                      <a:pt x="1446" y="1825"/>
                    </a:lnTo>
                    <a:lnTo>
                      <a:pt x="1839" y="1432"/>
                    </a:lnTo>
                    <a:lnTo>
                      <a:pt x="697" y="147"/>
                    </a:lnTo>
                    <a:cubicBezTo>
                      <a:pt x="624" y="50"/>
                      <a:pt x="516" y="0"/>
                      <a:pt x="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39;p41">
                <a:extLst>
                  <a:ext uri="{FF2B5EF4-FFF2-40B4-BE49-F238E27FC236}">
                    <a16:creationId xmlns:a16="http://schemas.microsoft.com/office/drawing/2014/main" id="{88ED8F42-0879-4983-25A7-5BF36CF094B8}"/>
                  </a:ext>
                </a:extLst>
              </p:cNvPr>
              <p:cNvSpPr/>
              <p:nvPr/>
            </p:nvSpPr>
            <p:spPr>
              <a:xfrm>
                <a:off x="597799" y="750032"/>
                <a:ext cx="22820" cy="21799"/>
              </a:xfrm>
              <a:custGeom>
                <a:avLst/>
                <a:gdLst/>
                <a:ahLst/>
                <a:cxnLst/>
                <a:rect l="l" t="t" r="r" b="b"/>
                <a:pathLst>
                  <a:path w="581" h="555" extrusionOk="0">
                    <a:moveTo>
                      <a:pt x="285" y="1"/>
                    </a:moveTo>
                    <a:cubicBezTo>
                      <a:pt x="279" y="1"/>
                      <a:pt x="274" y="1"/>
                      <a:pt x="268" y="1"/>
                    </a:cubicBezTo>
                    <a:cubicBezTo>
                      <a:pt x="117" y="10"/>
                      <a:pt x="1" y="144"/>
                      <a:pt x="9" y="295"/>
                    </a:cubicBezTo>
                    <a:cubicBezTo>
                      <a:pt x="18" y="442"/>
                      <a:pt x="143" y="555"/>
                      <a:pt x="288" y="555"/>
                    </a:cubicBezTo>
                    <a:cubicBezTo>
                      <a:pt x="293" y="555"/>
                      <a:pt x="298" y="554"/>
                      <a:pt x="304" y="554"/>
                    </a:cubicBezTo>
                    <a:cubicBezTo>
                      <a:pt x="464" y="545"/>
                      <a:pt x="580" y="411"/>
                      <a:pt x="572" y="260"/>
                    </a:cubicBezTo>
                    <a:cubicBezTo>
                      <a:pt x="554" y="114"/>
                      <a:pt x="429" y="1"/>
                      <a:pt x="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940;p41">
                <a:extLst>
                  <a:ext uri="{FF2B5EF4-FFF2-40B4-BE49-F238E27FC236}">
                    <a16:creationId xmlns:a16="http://schemas.microsoft.com/office/drawing/2014/main" id="{1E4138FE-186B-D1B4-B1DC-D666B890F5C6}"/>
                  </a:ext>
                </a:extLst>
              </p:cNvPr>
              <p:cNvSpPr/>
              <p:nvPr/>
            </p:nvSpPr>
            <p:spPr>
              <a:xfrm>
                <a:off x="601648" y="717118"/>
                <a:ext cx="91517" cy="54360"/>
              </a:xfrm>
              <a:custGeom>
                <a:avLst/>
                <a:gdLst/>
                <a:ahLst/>
                <a:cxnLst/>
                <a:rect l="l" t="t" r="r" b="b"/>
                <a:pathLst>
                  <a:path w="2330" h="1384" extrusionOk="0">
                    <a:moveTo>
                      <a:pt x="1919" y="1"/>
                    </a:moveTo>
                    <a:cubicBezTo>
                      <a:pt x="1855" y="1"/>
                      <a:pt x="1790" y="18"/>
                      <a:pt x="1731" y="54"/>
                    </a:cubicBezTo>
                    <a:lnTo>
                      <a:pt x="1" y="875"/>
                    </a:lnTo>
                    <a:lnTo>
                      <a:pt x="277" y="1383"/>
                    </a:lnTo>
                    <a:lnTo>
                      <a:pt x="2008" y="875"/>
                    </a:lnTo>
                    <a:cubicBezTo>
                      <a:pt x="2213" y="821"/>
                      <a:pt x="2329" y="429"/>
                      <a:pt x="2249" y="223"/>
                    </a:cubicBezTo>
                    <a:cubicBezTo>
                      <a:pt x="2194" y="83"/>
                      <a:pt x="2059" y="1"/>
                      <a:pt x="1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941;p41">
                <a:extLst>
                  <a:ext uri="{FF2B5EF4-FFF2-40B4-BE49-F238E27FC236}">
                    <a16:creationId xmlns:a16="http://schemas.microsoft.com/office/drawing/2014/main" id="{8FD9DD3F-1DBF-41D5-F0CF-24B084834166}"/>
                  </a:ext>
                </a:extLst>
              </p:cNvPr>
              <p:cNvSpPr/>
              <p:nvPr/>
            </p:nvSpPr>
            <p:spPr>
              <a:xfrm>
                <a:off x="649998" y="717393"/>
                <a:ext cx="91517" cy="110134"/>
              </a:xfrm>
              <a:custGeom>
                <a:avLst/>
                <a:gdLst/>
                <a:ahLst/>
                <a:cxnLst/>
                <a:rect l="l" t="t" r="r" b="b"/>
                <a:pathLst>
                  <a:path w="2330" h="2804" extrusionOk="0">
                    <a:moveTo>
                      <a:pt x="745" y="1"/>
                    </a:moveTo>
                    <a:cubicBezTo>
                      <a:pt x="580" y="1"/>
                      <a:pt x="437" y="129"/>
                      <a:pt x="429" y="297"/>
                    </a:cubicBezTo>
                    <a:lnTo>
                      <a:pt x="1" y="2634"/>
                    </a:lnTo>
                    <a:lnTo>
                      <a:pt x="1410" y="2804"/>
                    </a:lnTo>
                    <a:lnTo>
                      <a:pt x="2285" y="663"/>
                    </a:lnTo>
                    <a:cubicBezTo>
                      <a:pt x="2329" y="493"/>
                      <a:pt x="2204" y="315"/>
                      <a:pt x="2026" y="288"/>
                    </a:cubicBezTo>
                    <a:lnTo>
                      <a:pt x="777" y="2"/>
                    </a:lnTo>
                    <a:cubicBezTo>
                      <a:pt x="766" y="1"/>
                      <a:pt x="756" y="1"/>
                      <a:pt x="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942;p41">
                <a:extLst>
                  <a:ext uri="{FF2B5EF4-FFF2-40B4-BE49-F238E27FC236}">
                    <a16:creationId xmlns:a16="http://schemas.microsoft.com/office/drawing/2014/main" id="{62B1A876-D512-91E8-6073-D4D3467A8D12}"/>
                  </a:ext>
                </a:extLst>
              </p:cNvPr>
              <p:cNvSpPr/>
              <p:nvPr/>
            </p:nvSpPr>
            <p:spPr>
              <a:xfrm>
                <a:off x="677335" y="648109"/>
                <a:ext cx="45955" cy="54321"/>
              </a:xfrm>
              <a:custGeom>
                <a:avLst/>
                <a:gdLst/>
                <a:ahLst/>
                <a:cxnLst/>
                <a:rect l="l" t="t" r="r" b="b"/>
                <a:pathLst>
                  <a:path w="1170" h="1383" extrusionOk="0">
                    <a:moveTo>
                      <a:pt x="572" y="0"/>
                    </a:moveTo>
                    <a:cubicBezTo>
                      <a:pt x="429" y="178"/>
                      <a:pt x="161" y="259"/>
                      <a:pt x="108" y="428"/>
                    </a:cubicBezTo>
                    <a:lnTo>
                      <a:pt x="90" y="500"/>
                    </a:lnTo>
                    <a:cubicBezTo>
                      <a:pt x="90" y="504"/>
                      <a:pt x="90" y="506"/>
                      <a:pt x="90" y="509"/>
                    </a:cubicBezTo>
                    <a:lnTo>
                      <a:pt x="54" y="749"/>
                    </a:lnTo>
                    <a:cubicBezTo>
                      <a:pt x="1" y="1044"/>
                      <a:pt x="197" y="1329"/>
                      <a:pt x="500" y="1374"/>
                    </a:cubicBezTo>
                    <a:cubicBezTo>
                      <a:pt x="532" y="1380"/>
                      <a:pt x="563" y="1382"/>
                      <a:pt x="594" y="1382"/>
                    </a:cubicBezTo>
                    <a:cubicBezTo>
                      <a:pt x="853" y="1382"/>
                      <a:pt x="1085" y="1191"/>
                      <a:pt x="1125" y="928"/>
                    </a:cubicBezTo>
                    <a:lnTo>
                      <a:pt x="1169" y="660"/>
                    </a:lnTo>
                    <a:cubicBezTo>
                      <a:pt x="1143" y="393"/>
                      <a:pt x="652" y="375"/>
                      <a:pt x="572" y="0"/>
                    </a:cubicBez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943;p41">
                <a:extLst>
                  <a:ext uri="{FF2B5EF4-FFF2-40B4-BE49-F238E27FC236}">
                    <a16:creationId xmlns:a16="http://schemas.microsoft.com/office/drawing/2014/main" id="{1CC84B40-7094-0C06-BCD0-6AC38EE54101}"/>
                  </a:ext>
                </a:extLst>
              </p:cNvPr>
              <p:cNvSpPr/>
              <p:nvPr/>
            </p:nvSpPr>
            <p:spPr>
              <a:xfrm>
                <a:off x="635976" y="820848"/>
                <a:ext cx="63119" cy="348666"/>
              </a:xfrm>
              <a:custGeom>
                <a:avLst/>
                <a:gdLst/>
                <a:ahLst/>
                <a:cxnLst/>
                <a:rect l="l" t="t" r="r" b="b"/>
                <a:pathLst>
                  <a:path w="1607" h="8877" extrusionOk="0">
                    <a:moveTo>
                      <a:pt x="358" y="0"/>
                    </a:moveTo>
                    <a:lnTo>
                      <a:pt x="1" y="1588"/>
                    </a:lnTo>
                    <a:lnTo>
                      <a:pt x="545" y="8876"/>
                    </a:lnTo>
                    <a:lnTo>
                      <a:pt x="1000" y="8876"/>
                    </a:lnTo>
                    <a:lnTo>
                      <a:pt x="1607" y="1633"/>
                    </a:lnTo>
                    <a:lnTo>
                      <a:pt x="973" y="80"/>
                    </a:lnTo>
                    <a:lnTo>
                      <a:pt x="3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944;p41">
                <a:extLst>
                  <a:ext uri="{FF2B5EF4-FFF2-40B4-BE49-F238E27FC236}">
                    <a16:creationId xmlns:a16="http://schemas.microsoft.com/office/drawing/2014/main" id="{9A031535-AB80-E269-EF1A-8173D6F3D968}"/>
                  </a:ext>
                </a:extLst>
              </p:cNvPr>
              <p:cNvSpPr/>
              <p:nvPr/>
            </p:nvSpPr>
            <p:spPr>
              <a:xfrm>
                <a:off x="674192" y="823990"/>
                <a:ext cx="124785" cy="345524"/>
              </a:xfrm>
              <a:custGeom>
                <a:avLst/>
                <a:gdLst/>
                <a:ahLst/>
                <a:cxnLst/>
                <a:rect l="l" t="t" r="r" b="b"/>
                <a:pathLst>
                  <a:path w="3177" h="8797" extrusionOk="0">
                    <a:moveTo>
                      <a:pt x="0" y="0"/>
                    </a:moveTo>
                    <a:lnTo>
                      <a:pt x="0" y="1553"/>
                    </a:lnTo>
                    <a:lnTo>
                      <a:pt x="2828" y="8796"/>
                    </a:lnTo>
                    <a:lnTo>
                      <a:pt x="3176" y="8796"/>
                    </a:lnTo>
                    <a:lnTo>
                      <a:pt x="1669" y="1276"/>
                    </a:lnTo>
                    <a:lnTo>
                      <a:pt x="794" y="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945;p41">
                <a:extLst>
                  <a:ext uri="{FF2B5EF4-FFF2-40B4-BE49-F238E27FC236}">
                    <a16:creationId xmlns:a16="http://schemas.microsoft.com/office/drawing/2014/main" id="{BB96B60D-370F-E021-69B6-67373D197284}"/>
                  </a:ext>
                </a:extLst>
              </p:cNvPr>
              <p:cNvSpPr/>
              <p:nvPr/>
            </p:nvSpPr>
            <p:spPr>
              <a:xfrm>
                <a:off x="659817" y="1169467"/>
                <a:ext cx="9859" cy="15122"/>
              </a:xfrm>
              <a:custGeom>
                <a:avLst/>
                <a:gdLst/>
                <a:ahLst/>
                <a:cxnLst/>
                <a:rect l="l" t="t" r="r" b="b"/>
                <a:pathLst>
                  <a:path w="251" h="385" extrusionOk="0">
                    <a:moveTo>
                      <a:pt x="1" y="0"/>
                    </a:moveTo>
                    <a:lnTo>
                      <a:pt x="1" y="384"/>
                    </a:lnTo>
                    <a:lnTo>
                      <a:pt x="197" y="384"/>
                    </a:lnTo>
                    <a:lnTo>
                      <a:pt x="250"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946;p41">
                <a:extLst>
                  <a:ext uri="{FF2B5EF4-FFF2-40B4-BE49-F238E27FC236}">
                    <a16:creationId xmlns:a16="http://schemas.microsoft.com/office/drawing/2014/main" id="{18917FF4-B608-A84C-D3C2-D8C8DE3AB35D}"/>
                  </a:ext>
                </a:extLst>
              </p:cNvPr>
              <p:cNvSpPr/>
              <p:nvPr/>
            </p:nvSpPr>
            <p:spPr>
              <a:xfrm>
                <a:off x="637390" y="1181015"/>
                <a:ext cx="34368" cy="12333"/>
              </a:xfrm>
              <a:custGeom>
                <a:avLst/>
                <a:gdLst/>
                <a:ahLst/>
                <a:cxnLst/>
                <a:rect l="l" t="t" r="r" b="b"/>
                <a:pathLst>
                  <a:path w="875" h="314" extrusionOk="0">
                    <a:moveTo>
                      <a:pt x="563" y="1"/>
                    </a:moveTo>
                    <a:lnTo>
                      <a:pt x="331" y="153"/>
                    </a:lnTo>
                    <a:lnTo>
                      <a:pt x="1" y="313"/>
                    </a:lnTo>
                    <a:lnTo>
                      <a:pt x="875" y="313"/>
                    </a:lnTo>
                    <a:lnTo>
                      <a:pt x="786" y="1"/>
                    </a:lnTo>
                    <a:lnTo>
                      <a:pt x="679" y="54"/>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947;p41">
                <a:extLst>
                  <a:ext uri="{FF2B5EF4-FFF2-40B4-BE49-F238E27FC236}">
                    <a16:creationId xmlns:a16="http://schemas.microsoft.com/office/drawing/2014/main" id="{D1FEAC04-4503-A6C4-6870-CDD37D2CA143}"/>
                  </a:ext>
                </a:extLst>
              </p:cNvPr>
              <p:cNvSpPr/>
              <p:nvPr/>
            </p:nvSpPr>
            <p:spPr>
              <a:xfrm>
                <a:off x="787702" y="1169467"/>
                <a:ext cx="14415" cy="15122"/>
              </a:xfrm>
              <a:custGeom>
                <a:avLst/>
                <a:gdLst/>
                <a:ahLst/>
                <a:cxnLst/>
                <a:rect l="l" t="t" r="r" b="b"/>
                <a:pathLst>
                  <a:path w="367" h="385" extrusionOk="0">
                    <a:moveTo>
                      <a:pt x="1" y="0"/>
                    </a:moveTo>
                    <a:lnTo>
                      <a:pt x="170" y="384"/>
                    </a:lnTo>
                    <a:lnTo>
                      <a:pt x="367" y="384"/>
                    </a:lnTo>
                    <a:lnTo>
                      <a:pt x="25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948;p41">
                <a:extLst>
                  <a:ext uri="{FF2B5EF4-FFF2-40B4-BE49-F238E27FC236}">
                    <a16:creationId xmlns:a16="http://schemas.microsoft.com/office/drawing/2014/main" id="{9B897777-DA29-8C5E-8139-33D2176BCF95}"/>
                  </a:ext>
                </a:extLst>
              </p:cNvPr>
              <p:cNvSpPr/>
              <p:nvPr/>
            </p:nvSpPr>
            <p:spPr>
              <a:xfrm>
                <a:off x="789823" y="1181015"/>
                <a:ext cx="34368" cy="12333"/>
              </a:xfrm>
              <a:custGeom>
                <a:avLst/>
                <a:gdLst/>
                <a:ahLst/>
                <a:cxnLst/>
                <a:rect l="l" t="t" r="r" b="b"/>
                <a:pathLst>
                  <a:path w="875" h="314" extrusionOk="0">
                    <a:moveTo>
                      <a:pt x="98" y="1"/>
                    </a:moveTo>
                    <a:lnTo>
                      <a:pt x="0" y="313"/>
                    </a:lnTo>
                    <a:lnTo>
                      <a:pt x="875" y="313"/>
                    </a:lnTo>
                    <a:lnTo>
                      <a:pt x="544" y="153"/>
                    </a:lnTo>
                    <a:lnTo>
                      <a:pt x="313" y="1"/>
                    </a:lnTo>
                    <a:lnTo>
                      <a:pt x="205" y="54"/>
                    </a:lnTo>
                    <a:lnTo>
                      <a:pt x="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949;p41">
                <a:extLst>
                  <a:ext uri="{FF2B5EF4-FFF2-40B4-BE49-F238E27FC236}">
                    <a16:creationId xmlns:a16="http://schemas.microsoft.com/office/drawing/2014/main" id="{7F61EF4D-9907-9D51-25B4-60E1E6177CC3}"/>
                  </a:ext>
                </a:extLst>
              </p:cNvPr>
              <p:cNvSpPr/>
              <p:nvPr/>
            </p:nvSpPr>
            <p:spPr>
              <a:xfrm>
                <a:off x="652119" y="747950"/>
                <a:ext cx="31226" cy="31226"/>
              </a:xfrm>
              <a:custGeom>
                <a:avLst/>
                <a:gdLst/>
                <a:ahLst/>
                <a:cxnLst/>
                <a:rect l="l" t="t" r="r" b="b"/>
                <a:pathLst>
                  <a:path w="795" h="795" extrusionOk="0">
                    <a:moveTo>
                      <a:pt x="402" y="1"/>
                    </a:moveTo>
                    <a:cubicBezTo>
                      <a:pt x="179" y="1"/>
                      <a:pt x="0" y="179"/>
                      <a:pt x="0" y="393"/>
                    </a:cubicBezTo>
                    <a:cubicBezTo>
                      <a:pt x="0" y="616"/>
                      <a:pt x="179" y="794"/>
                      <a:pt x="402" y="794"/>
                    </a:cubicBezTo>
                    <a:cubicBezTo>
                      <a:pt x="616" y="794"/>
                      <a:pt x="794" y="616"/>
                      <a:pt x="794" y="393"/>
                    </a:cubicBezTo>
                    <a:cubicBezTo>
                      <a:pt x="794" y="179"/>
                      <a:pt x="616" y="1"/>
                      <a:pt x="4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950;p41">
                <a:extLst>
                  <a:ext uri="{FF2B5EF4-FFF2-40B4-BE49-F238E27FC236}">
                    <a16:creationId xmlns:a16="http://schemas.microsoft.com/office/drawing/2014/main" id="{1E771D72-55C7-8A6E-BBEA-1AC802ABCF53}"/>
                  </a:ext>
                </a:extLst>
              </p:cNvPr>
              <p:cNvSpPr/>
              <p:nvPr/>
            </p:nvSpPr>
            <p:spPr>
              <a:xfrm>
                <a:off x="681891" y="718178"/>
                <a:ext cx="30872" cy="33307"/>
              </a:xfrm>
              <a:custGeom>
                <a:avLst/>
                <a:gdLst/>
                <a:ahLst/>
                <a:cxnLst/>
                <a:rect l="l" t="t" r="r" b="b"/>
                <a:pathLst>
                  <a:path w="786" h="848" extrusionOk="0">
                    <a:moveTo>
                      <a:pt x="1" y="0"/>
                    </a:moveTo>
                    <a:lnTo>
                      <a:pt x="45" y="848"/>
                    </a:lnTo>
                    <a:lnTo>
                      <a:pt x="786" y="98"/>
                    </a:lnTo>
                    <a:lnTo>
                      <a:pt x="1" y="0"/>
                    </a:lnTo>
                    <a:close/>
                  </a:path>
                </a:pathLst>
              </a:custGeom>
              <a:solidFill>
                <a:srgbClr val="AA8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951;p41">
                <a:extLst>
                  <a:ext uri="{FF2B5EF4-FFF2-40B4-BE49-F238E27FC236}">
                    <a16:creationId xmlns:a16="http://schemas.microsoft.com/office/drawing/2014/main" id="{35094B64-DE2A-694C-49C6-FBF2AE9DD045}"/>
                  </a:ext>
                </a:extLst>
              </p:cNvPr>
              <p:cNvSpPr/>
              <p:nvPr/>
            </p:nvSpPr>
            <p:spPr>
              <a:xfrm>
                <a:off x="694145" y="636169"/>
                <a:ext cx="65947" cy="115947"/>
              </a:xfrm>
              <a:custGeom>
                <a:avLst/>
                <a:gdLst/>
                <a:ahLst/>
                <a:cxnLst/>
                <a:rect l="l" t="t" r="r" b="b"/>
                <a:pathLst>
                  <a:path w="1679" h="2952" extrusionOk="0">
                    <a:moveTo>
                      <a:pt x="643" y="1"/>
                    </a:moveTo>
                    <a:lnTo>
                      <a:pt x="741" y="1000"/>
                    </a:lnTo>
                    <a:cubicBezTo>
                      <a:pt x="753" y="996"/>
                      <a:pt x="764" y="995"/>
                      <a:pt x="773" y="995"/>
                    </a:cubicBezTo>
                    <a:cubicBezTo>
                      <a:pt x="899" y="995"/>
                      <a:pt x="900" y="1250"/>
                      <a:pt x="765" y="1250"/>
                    </a:cubicBezTo>
                    <a:cubicBezTo>
                      <a:pt x="746" y="1250"/>
                      <a:pt x="723" y="1245"/>
                      <a:pt x="697" y="1232"/>
                    </a:cubicBezTo>
                    <a:cubicBezTo>
                      <a:pt x="697" y="1232"/>
                      <a:pt x="286" y="1410"/>
                      <a:pt x="126" y="1803"/>
                    </a:cubicBezTo>
                    <a:cubicBezTo>
                      <a:pt x="19" y="2061"/>
                      <a:pt x="1" y="2365"/>
                      <a:pt x="28" y="2543"/>
                    </a:cubicBezTo>
                    <a:cubicBezTo>
                      <a:pt x="71" y="2798"/>
                      <a:pt x="251" y="2951"/>
                      <a:pt x="480" y="2951"/>
                    </a:cubicBezTo>
                    <a:cubicBezTo>
                      <a:pt x="532" y="2951"/>
                      <a:pt x="587" y="2943"/>
                      <a:pt x="643" y="2927"/>
                    </a:cubicBezTo>
                    <a:cubicBezTo>
                      <a:pt x="822" y="2873"/>
                      <a:pt x="973" y="2731"/>
                      <a:pt x="1071" y="2579"/>
                    </a:cubicBezTo>
                    <a:cubicBezTo>
                      <a:pt x="1437" y="2026"/>
                      <a:pt x="1678" y="1125"/>
                      <a:pt x="1375" y="500"/>
                    </a:cubicBezTo>
                    <a:cubicBezTo>
                      <a:pt x="1348" y="456"/>
                      <a:pt x="1321" y="411"/>
                      <a:pt x="1285" y="366"/>
                    </a:cubicBezTo>
                    <a:cubicBezTo>
                      <a:pt x="1223" y="286"/>
                      <a:pt x="1143" y="224"/>
                      <a:pt x="1062" y="179"/>
                    </a:cubicBezTo>
                    <a:cubicBezTo>
                      <a:pt x="920" y="108"/>
                      <a:pt x="768" y="117"/>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 name="Google Shape;1619;p51">
            <a:extLst>
              <a:ext uri="{FF2B5EF4-FFF2-40B4-BE49-F238E27FC236}">
                <a16:creationId xmlns:a16="http://schemas.microsoft.com/office/drawing/2014/main" id="{5257DE84-2F0D-5925-32A9-38063D64E856}"/>
              </a:ext>
            </a:extLst>
          </p:cNvPr>
          <p:cNvGrpSpPr/>
          <p:nvPr/>
        </p:nvGrpSpPr>
        <p:grpSpPr>
          <a:xfrm rot="8100000">
            <a:off x="-13645" y="-104821"/>
            <a:ext cx="1528933" cy="1440182"/>
            <a:chOff x="1384253" y="2400774"/>
            <a:chExt cx="720698" cy="678863"/>
          </a:xfrm>
        </p:grpSpPr>
        <p:grpSp>
          <p:nvGrpSpPr>
            <p:cNvPr id="599" name="Google Shape;1620;p51">
              <a:extLst>
                <a:ext uri="{FF2B5EF4-FFF2-40B4-BE49-F238E27FC236}">
                  <a16:creationId xmlns:a16="http://schemas.microsoft.com/office/drawing/2014/main" id="{745C6EB9-4F8C-AF55-AFA5-6C70F8C089AC}"/>
                </a:ext>
              </a:extLst>
            </p:cNvPr>
            <p:cNvGrpSpPr/>
            <p:nvPr/>
          </p:nvGrpSpPr>
          <p:grpSpPr>
            <a:xfrm>
              <a:off x="1859327" y="2482741"/>
              <a:ext cx="245624" cy="242146"/>
              <a:chOff x="777552" y="2553366"/>
              <a:chExt cx="245624" cy="242146"/>
            </a:xfrm>
          </p:grpSpPr>
          <p:sp>
            <p:nvSpPr>
              <p:cNvPr id="615" name="Google Shape;1621;p51">
                <a:extLst>
                  <a:ext uri="{FF2B5EF4-FFF2-40B4-BE49-F238E27FC236}">
                    <a16:creationId xmlns:a16="http://schemas.microsoft.com/office/drawing/2014/main" id="{4F9E211F-C932-33D2-C92C-7B9F37032F3C}"/>
                  </a:ext>
                </a:extLst>
              </p:cNvPr>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1622;p51">
                <a:extLst>
                  <a:ext uri="{FF2B5EF4-FFF2-40B4-BE49-F238E27FC236}">
                    <a16:creationId xmlns:a16="http://schemas.microsoft.com/office/drawing/2014/main" id="{DA792D39-C329-27AB-B5DD-7B1C2C0E4F6B}"/>
                  </a:ext>
                </a:extLst>
              </p:cNvPr>
              <p:cNvGrpSpPr/>
              <p:nvPr/>
            </p:nvGrpSpPr>
            <p:grpSpPr>
              <a:xfrm>
                <a:off x="777552" y="2553366"/>
                <a:ext cx="242499" cy="242146"/>
                <a:chOff x="-515461" y="3413566"/>
                <a:chExt cx="242499" cy="242146"/>
              </a:xfrm>
            </p:grpSpPr>
            <p:sp>
              <p:nvSpPr>
                <p:cNvPr id="617" name="Google Shape;1623;p51">
                  <a:extLst>
                    <a:ext uri="{FF2B5EF4-FFF2-40B4-BE49-F238E27FC236}">
                      <a16:creationId xmlns:a16="http://schemas.microsoft.com/office/drawing/2014/main" id="{214B7A01-F53A-1008-B7D6-5BD2DB1A1758}"/>
                    </a:ext>
                  </a:extLst>
                </p:cNvPr>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624;p51">
                  <a:extLst>
                    <a:ext uri="{FF2B5EF4-FFF2-40B4-BE49-F238E27FC236}">
                      <a16:creationId xmlns:a16="http://schemas.microsoft.com/office/drawing/2014/main" id="{B384A783-8A35-3BBE-A8E2-2D9A6E413D44}"/>
                    </a:ext>
                  </a:extLst>
                </p:cNvPr>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625;p51">
                  <a:extLst>
                    <a:ext uri="{FF2B5EF4-FFF2-40B4-BE49-F238E27FC236}">
                      <a16:creationId xmlns:a16="http://schemas.microsoft.com/office/drawing/2014/main" id="{680ADF2D-FACC-565A-72D3-454640EC2FCF}"/>
                    </a:ext>
                  </a:extLst>
                </p:cNvPr>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626;p51">
                  <a:extLst>
                    <a:ext uri="{FF2B5EF4-FFF2-40B4-BE49-F238E27FC236}">
                      <a16:creationId xmlns:a16="http://schemas.microsoft.com/office/drawing/2014/main" id="{A292A0EC-BE12-76F6-DA02-FAAC25FD2644}"/>
                    </a:ext>
                  </a:extLst>
                </p:cNvPr>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 name="Google Shape;1627;p51">
              <a:extLst>
                <a:ext uri="{FF2B5EF4-FFF2-40B4-BE49-F238E27FC236}">
                  <a16:creationId xmlns:a16="http://schemas.microsoft.com/office/drawing/2014/main" id="{6163A17D-9387-F56F-2236-BF0EB85367BE}"/>
                </a:ext>
              </a:extLst>
            </p:cNvPr>
            <p:cNvGrpSpPr/>
            <p:nvPr/>
          </p:nvGrpSpPr>
          <p:grpSpPr>
            <a:xfrm>
              <a:off x="1384253" y="2400774"/>
              <a:ext cx="388897" cy="383365"/>
              <a:chOff x="777552" y="2553366"/>
              <a:chExt cx="245624" cy="242146"/>
            </a:xfrm>
          </p:grpSpPr>
          <p:sp>
            <p:nvSpPr>
              <p:cNvPr id="609" name="Google Shape;1628;p51">
                <a:extLst>
                  <a:ext uri="{FF2B5EF4-FFF2-40B4-BE49-F238E27FC236}">
                    <a16:creationId xmlns:a16="http://schemas.microsoft.com/office/drawing/2014/main" id="{F729FAD7-3332-024C-3292-D50E53D6611A}"/>
                  </a:ext>
                </a:extLst>
              </p:cNvPr>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1629;p51">
                <a:extLst>
                  <a:ext uri="{FF2B5EF4-FFF2-40B4-BE49-F238E27FC236}">
                    <a16:creationId xmlns:a16="http://schemas.microsoft.com/office/drawing/2014/main" id="{B4D4161A-F385-2F62-B49D-6C1596D42E9B}"/>
                  </a:ext>
                </a:extLst>
              </p:cNvPr>
              <p:cNvGrpSpPr/>
              <p:nvPr/>
            </p:nvGrpSpPr>
            <p:grpSpPr>
              <a:xfrm>
                <a:off x="777552" y="2553366"/>
                <a:ext cx="242499" cy="242146"/>
                <a:chOff x="-515461" y="3413566"/>
                <a:chExt cx="242499" cy="242146"/>
              </a:xfrm>
            </p:grpSpPr>
            <p:sp>
              <p:nvSpPr>
                <p:cNvPr id="611" name="Google Shape;1630;p51">
                  <a:extLst>
                    <a:ext uri="{FF2B5EF4-FFF2-40B4-BE49-F238E27FC236}">
                      <a16:creationId xmlns:a16="http://schemas.microsoft.com/office/drawing/2014/main" id="{C04ACC15-78DF-9ADC-F4E6-F219A439FBE9}"/>
                    </a:ext>
                  </a:extLst>
                </p:cNvPr>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631;p51">
                  <a:extLst>
                    <a:ext uri="{FF2B5EF4-FFF2-40B4-BE49-F238E27FC236}">
                      <a16:creationId xmlns:a16="http://schemas.microsoft.com/office/drawing/2014/main" id="{15A2CE0C-DDE2-7EA5-B4D3-3C46FB427F4F}"/>
                    </a:ext>
                  </a:extLst>
                </p:cNvPr>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32;p51">
                  <a:extLst>
                    <a:ext uri="{FF2B5EF4-FFF2-40B4-BE49-F238E27FC236}">
                      <a16:creationId xmlns:a16="http://schemas.microsoft.com/office/drawing/2014/main" id="{4FEBED91-E842-1AB0-5956-7B8055F00A14}"/>
                    </a:ext>
                  </a:extLst>
                </p:cNvPr>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633;p51">
                  <a:extLst>
                    <a:ext uri="{FF2B5EF4-FFF2-40B4-BE49-F238E27FC236}">
                      <a16:creationId xmlns:a16="http://schemas.microsoft.com/office/drawing/2014/main" id="{80CC8586-BDEE-4D31-4A15-6991F0D7E54B}"/>
                    </a:ext>
                  </a:extLst>
                </p:cNvPr>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 name="Google Shape;1634;p51">
              <a:extLst>
                <a:ext uri="{FF2B5EF4-FFF2-40B4-BE49-F238E27FC236}">
                  <a16:creationId xmlns:a16="http://schemas.microsoft.com/office/drawing/2014/main" id="{B43F3EEF-E30E-D04E-0FD7-11540AE24E9D}"/>
                </a:ext>
              </a:extLst>
            </p:cNvPr>
            <p:cNvGrpSpPr/>
            <p:nvPr/>
          </p:nvGrpSpPr>
          <p:grpSpPr>
            <a:xfrm>
              <a:off x="1646189" y="2837491"/>
              <a:ext cx="245624" cy="242146"/>
              <a:chOff x="777552" y="2553366"/>
              <a:chExt cx="245624" cy="242146"/>
            </a:xfrm>
          </p:grpSpPr>
          <p:sp>
            <p:nvSpPr>
              <p:cNvPr id="602" name="Google Shape;1635;p51">
                <a:extLst>
                  <a:ext uri="{FF2B5EF4-FFF2-40B4-BE49-F238E27FC236}">
                    <a16:creationId xmlns:a16="http://schemas.microsoft.com/office/drawing/2014/main" id="{79D0B6B9-4FA5-80D7-DE87-BF71F34ED342}"/>
                  </a:ext>
                </a:extLst>
              </p:cNvPr>
              <p:cNvSpPr/>
              <p:nvPr/>
            </p:nvSpPr>
            <p:spPr>
              <a:xfrm>
                <a:off x="780677" y="25533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1636;p51">
                <a:extLst>
                  <a:ext uri="{FF2B5EF4-FFF2-40B4-BE49-F238E27FC236}">
                    <a16:creationId xmlns:a16="http://schemas.microsoft.com/office/drawing/2014/main" id="{980CD4C1-982A-B1F9-96B8-9141FBA66DB0}"/>
                  </a:ext>
                </a:extLst>
              </p:cNvPr>
              <p:cNvGrpSpPr/>
              <p:nvPr/>
            </p:nvGrpSpPr>
            <p:grpSpPr>
              <a:xfrm>
                <a:off x="777552" y="2553366"/>
                <a:ext cx="242499" cy="242146"/>
                <a:chOff x="-515461" y="3413566"/>
                <a:chExt cx="242499" cy="242146"/>
              </a:xfrm>
            </p:grpSpPr>
            <p:sp>
              <p:nvSpPr>
                <p:cNvPr id="604" name="Google Shape;1637;p51">
                  <a:extLst>
                    <a:ext uri="{FF2B5EF4-FFF2-40B4-BE49-F238E27FC236}">
                      <a16:creationId xmlns:a16="http://schemas.microsoft.com/office/drawing/2014/main" id="{20238D36-11EC-3EB6-7AEC-4116DE258E6C}"/>
                    </a:ext>
                  </a:extLst>
                </p:cNvPr>
                <p:cNvSpPr/>
                <p:nvPr/>
              </p:nvSpPr>
              <p:spPr>
                <a:xfrm>
                  <a:off x="-515461" y="3413566"/>
                  <a:ext cx="242499" cy="242146"/>
                </a:xfrm>
                <a:custGeom>
                  <a:avLst/>
                  <a:gdLst/>
                  <a:ahLst/>
                  <a:cxnLst/>
                  <a:rect l="l" t="t" r="r" b="b"/>
                  <a:pathLst>
                    <a:path w="6174" h="6165" extrusionOk="0">
                      <a:moveTo>
                        <a:pt x="3676" y="0"/>
                      </a:moveTo>
                      <a:lnTo>
                        <a:pt x="3203" y="839"/>
                      </a:lnTo>
                      <a:lnTo>
                        <a:pt x="3230" y="848"/>
                      </a:lnTo>
                      <a:cubicBezTo>
                        <a:pt x="3185" y="846"/>
                        <a:pt x="3141" y="845"/>
                        <a:pt x="3097" y="845"/>
                      </a:cubicBezTo>
                      <a:cubicBezTo>
                        <a:pt x="2966" y="845"/>
                        <a:pt x="2839" y="855"/>
                        <a:pt x="2712" y="875"/>
                      </a:cubicBezTo>
                      <a:lnTo>
                        <a:pt x="2739" y="866"/>
                      </a:lnTo>
                      <a:lnTo>
                        <a:pt x="2177" y="72"/>
                      </a:lnTo>
                      <a:lnTo>
                        <a:pt x="1320" y="482"/>
                      </a:lnTo>
                      <a:lnTo>
                        <a:pt x="1579" y="1410"/>
                      </a:lnTo>
                      <a:lnTo>
                        <a:pt x="1606" y="1401"/>
                      </a:lnTo>
                      <a:lnTo>
                        <a:pt x="1606" y="1401"/>
                      </a:lnTo>
                      <a:cubicBezTo>
                        <a:pt x="1481" y="1517"/>
                        <a:pt x="1356" y="1642"/>
                        <a:pt x="1258" y="1794"/>
                      </a:cubicBezTo>
                      <a:lnTo>
                        <a:pt x="1267" y="1758"/>
                      </a:lnTo>
                      <a:lnTo>
                        <a:pt x="321" y="1597"/>
                      </a:lnTo>
                      <a:lnTo>
                        <a:pt x="0" y="2498"/>
                      </a:lnTo>
                      <a:lnTo>
                        <a:pt x="839" y="2962"/>
                      </a:lnTo>
                      <a:lnTo>
                        <a:pt x="848" y="2936"/>
                      </a:lnTo>
                      <a:lnTo>
                        <a:pt x="848" y="2936"/>
                      </a:lnTo>
                      <a:cubicBezTo>
                        <a:pt x="839" y="3114"/>
                        <a:pt x="848" y="3292"/>
                        <a:pt x="883" y="3462"/>
                      </a:cubicBezTo>
                      <a:lnTo>
                        <a:pt x="866" y="3435"/>
                      </a:lnTo>
                      <a:lnTo>
                        <a:pt x="80" y="3988"/>
                      </a:lnTo>
                      <a:lnTo>
                        <a:pt x="491" y="4845"/>
                      </a:lnTo>
                      <a:lnTo>
                        <a:pt x="1419" y="4586"/>
                      </a:lnTo>
                      <a:lnTo>
                        <a:pt x="1401" y="4559"/>
                      </a:lnTo>
                      <a:lnTo>
                        <a:pt x="1401" y="4559"/>
                      </a:lnTo>
                      <a:cubicBezTo>
                        <a:pt x="1517" y="4693"/>
                        <a:pt x="1651" y="4809"/>
                        <a:pt x="1793" y="4907"/>
                      </a:cubicBezTo>
                      <a:lnTo>
                        <a:pt x="1767" y="4898"/>
                      </a:lnTo>
                      <a:lnTo>
                        <a:pt x="1597" y="5853"/>
                      </a:lnTo>
                      <a:lnTo>
                        <a:pt x="2498" y="6165"/>
                      </a:lnTo>
                      <a:lnTo>
                        <a:pt x="2971" y="5326"/>
                      </a:lnTo>
                      <a:lnTo>
                        <a:pt x="2944" y="5317"/>
                      </a:lnTo>
                      <a:lnTo>
                        <a:pt x="2944" y="5317"/>
                      </a:lnTo>
                      <a:cubicBezTo>
                        <a:pt x="2986" y="5320"/>
                        <a:pt x="3029" y="5321"/>
                        <a:pt x="3073" y="5321"/>
                      </a:cubicBezTo>
                      <a:cubicBezTo>
                        <a:pt x="3202" y="5321"/>
                        <a:pt x="3334" y="5311"/>
                        <a:pt x="3462" y="5291"/>
                      </a:cubicBezTo>
                      <a:lnTo>
                        <a:pt x="3462" y="5291"/>
                      </a:lnTo>
                      <a:lnTo>
                        <a:pt x="3435" y="5300"/>
                      </a:lnTo>
                      <a:lnTo>
                        <a:pt x="3997" y="6094"/>
                      </a:lnTo>
                      <a:lnTo>
                        <a:pt x="4853" y="5683"/>
                      </a:lnTo>
                      <a:lnTo>
                        <a:pt x="4595" y="4755"/>
                      </a:lnTo>
                      <a:lnTo>
                        <a:pt x="4559" y="4764"/>
                      </a:lnTo>
                      <a:cubicBezTo>
                        <a:pt x="4693" y="4648"/>
                        <a:pt x="4809" y="4523"/>
                        <a:pt x="4916" y="4381"/>
                      </a:cubicBezTo>
                      <a:lnTo>
                        <a:pt x="4916" y="4381"/>
                      </a:lnTo>
                      <a:lnTo>
                        <a:pt x="4907" y="4407"/>
                      </a:lnTo>
                      <a:lnTo>
                        <a:pt x="5852" y="4568"/>
                      </a:lnTo>
                      <a:lnTo>
                        <a:pt x="6174" y="3676"/>
                      </a:lnTo>
                      <a:lnTo>
                        <a:pt x="5326" y="3203"/>
                      </a:lnTo>
                      <a:lnTo>
                        <a:pt x="5317" y="3230"/>
                      </a:lnTo>
                      <a:cubicBezTo>
                        <a:pt x="5335" y="3051"/>
                        <a:pt x="5326" y="2873"/>
                        <a:pt x="5290" y="2704"/>
                      </a:cubicBezTo>
                      <a:lnTo>
                        <a:pt x="5290" y="2704"/>
                      </a:lnTo>
                      <a:lnTo>
                        <a:pt x="5308" y="2730"/>
                      </a:lnTo>
                      <a:lnTo>
                        <a:pt x="6093" y="2177"/>
                      </a:lnTo>
                      <a:lnTo>
                        <a:pt x="5683" y="1321"/>
                      </a:lnTo>
                      <a:lnTo>
                        <a:pt x="4755" y="1580"/>
                      </a:lnTo>
                      <a:lnTo>
                        <a:pt x="4773" y="1606"/>
                      </a:lnTo>
                      <a:cubicBezTo>
                        <a:pt x="4657" y="1472"/>
                        <a:pt x="4523" y="1356"/>
                        <a:pt x="4380" y="1258"/>
                      </a:cubicBezTo>
                      <a:lnTo>
                        <a:pt x="4380" y="1258"/>
                      </a:lnTo>
                      <a:lnTo>
                        <a:pt x="4407" y="1267"/>
                      </a:lnTo>
                      <a:lnTo>
                        <a:pt x="4568" y="313"/>
                      </a:lnTo>
                      <a:lnTo>
                        <a:pt x="36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638;p51">
                  <a:extLst>
                    <a:ext uri="{FF2B5EF4-FFF2-40B4-BE49-F238E27FC236}">
                      <a16:creationId xmlns:a16="http://schemas.microsoft.com/office/drawing/2014/main" id="{B45B6215-6E0B-2E01-6274-D81206F4D2EF}"/>
                    </a:ext>
                  </a:extLst>
                </p:cNvPr>
                <p:cNvSpPr/>
                <p:nvPr/>
              </p:nvSpPr>
              <p:spPr>
                <a:xfrm>
                  <a:off x="-480073" y="3458263"/>
                  <a:ext cx="171721" cy="152789"/>
                </a:xfrm>
                <a:custGeom>
                  <a:avLst/>
                  <a:gdLst/>
                  <a:ahLst/>
                  <a:cxnLst/>
                  <a:rect l="l" t="t" r="r" b="b"/>
                  <a:pathLst>
                    <a:path w="4372" h="3890" extrusionOk="0">
                      <a:moveTo>
                        <a:pt x="2191" y="1"/>
                      </a:moveTo>
                      <a:cubicBezTo>
                        <a:pt x="1388" y="1"/>
                        <a:pt x="639" y="502"/>
                        <a:pt x="357" y="1298"/>
                      </a:cubicBezTo>
                      <a:cubicBezTo>
                        <a:pt x="0" y="2306"/>
                        <a:pt x="527" y="3421"/>
                        <a:pt x="1535" y="3778"/>
                      </a:cubicBezTo>
                      <a:cubicBezTo>
                        <a:pt x="1750" y="3854"/>
                        <a:pt x="1970" y="3890"/>
                        <a:pt x="2185" y="3890"/>
                      </a:cubicBezTo>
                      <a:cubicBezTo>
                        <a:pt x="2987" y="3890"/>
                        <a:pt x="3733" y="3393"/>
                        <a:pt x="4015" y="2591"/>
                      </a:cubicBezTo>
                      <a:cubicBezTo>
                        <a:pt x="4372" y="1583"/>
                        <a:pt x="3845" y="468"/>
                        <a:pt x="2837" y="111"/>
                      </a:cubicBezTo>
                      <a:cubicBezTo>
                        <a:pt x="2623" y="36"/>
                        <a:pt x="2405" y="1"/>
                        <a:pt x="21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639;p51">
                  <a:extLst>
                    <a:ext uri="{FF2B5EF4-FFF2-40B4-BE49-F238E27FC236}">
                      <a16:creationId xmlns:a16="http://schemas.microsoft.com/office/drawing/2014/main" id="{8EF37159-CF90-4C11-519F-8BA4D12BD489}"/>
                    </a:ext>
                  </a:extLst>
                </p:cNvPr>
                <p:cNvSpPr/>
                <p:nvPr/>
              </p:nvSpPr>
              <p:spPr>
                <a:xfrm>
                  <a:off x="-458706" y="3477233"/>
                  <a:ext cx="128987" cy="114808"/>
                </a:xfrm>
                <a:custGeom>
                  <a:avLst/>
                  <a:gdLst/>
                  <a:ahLst/>
                  <a:cxnLst/>
                  <a:rect l="l" t="t" r="r" b="b"/>
                  <a:pathLst>
                    <a:path w="3284" h="2923" extrusionOk="0">
                      <a:moveTo>
                        <a:pt x="1642" y="0"/>
                      </a:moveTo>
                      <a:cubicBezTo>
                        <a:pt x="1041" y="0"/>
                        <a:pt x="479" y="377"/>
                        <a:pt x="268" y="976"/>
                      </a:cubicBezTo>
                      <a:cubicBezTo>
                        <a:pt x="0" y="1734"/>
                        <a:pt x="393" y="2572"/>
                        <a:pt x="1151" y="2840"/>
                      </a:cubicBezTo>
                      <a:cubicBezTo>
                        <a:pt x="1311" y="2896"/>
                        <a:pt x="1474" y="2923"/>
                        <a:pt x="1634" y="2923"/>
                      </a:cubicBezTo>
                      <a:cubicBezTo>
                        <a:pt x="2237" y="2923"/>
                        <a:pt x="2804" y="2547"/>
                        <a:pt x="3016" y="1948"/>
                      </a:cubicBezTo>
                      <a:cubicBezTo>
                        <a:pt x="3283" y="1190"/>
                        <a:pt x="2891" y="360"/>
                        <a:pt x="2124" y="83"/>
                      </a:cubicBezTo>
                      <a:cubicBezTo>
                        <a:pt x="1964" y="27"/>
                        <a:pt x="1801" y="0"/>
                        <a:pt x="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640;p51">
                  <a:extLst>
                    <a:ext uri="{FF2B5EF4-FFF2-40B4-BE49-F238E27FC236}">
                      <a16:creationId xmlns:a16="http://schemas.microsoft.com/office/drawing/2014/main" id="{C0B8A4CA-13FF-B51C-8736-4E6079883A1D}"/>
                    </a:ext>
                  </a:extLst>
                </p:cNvPr>
                <p:cNvSpPr/>
                <p:nvPr/>
              </p:nvSpPr>
              <p:spPr>
                <a:xfrm>
                  <a:off x="-439107" y="3494672"/>
                  <a:ext cx="89749" cy="79969"/>
                </a:xfrm>
                <a:custGeom>
                  <a:avLst/>
                  <a:gdLst/>
                  <a:ahLst/>
                  <a:cxnLst/>
                  <a:rect l="l" t="t" r="r" b="b"/>
                  <a:pathLst>
                    <a:path w="2285" h="2036" extrusionOk="0">
                      <a:moveTo>
                        <a:pt x="1144" y="0"/>
                      </a:moveTo>
                      <a:cubicBezTo>
                        <a:pt x="727" y="0"/>
                        <a:pt x="336" y="261"/>
                        <a:pt x="188" y="683"/>
                      </a:cubicBezTo>
                      <a:cubicBezTo>
                        <a:pt x="1" y="1210"/>
                        <a:pt x="278" y="1789"/>
                        <a:pt x="804" y="1977"/>
                      </a:cubicBezTo>
                      <a:cubicBezTo>
                        <a:pt x="916" y="2016"/>
                        <a:pt x="1030" y="2035"/>
                        <a:pt x="1142" y="2035"/>
                      </a:cubicBezTo>
                      <a:cubicBezTo>
                        <a:pt x="1559" y="2035"/>
                        <a:pt x="1950" y="1776"/>
                        <a:pt x="2097" y="1361"/>
                      </a:cubicBezTo>
                      <a:cubicBezTo>
                        <a:pt x="2285" y="826"/>
                        <a:pt x="2008" y="246"/>
                        <a:pt x="1482" y="59"/>
                      </a:cubicBezTo>
                      <a:cubicBezTo>
                        <a:pt x="1370" y="19"/>
                        <a:pt x="1256" y="0"/>
                        <a:pt x="11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4" name="Rectangle: Rounded Corners 623">
            <a:extLst>
              <a:ext uri="{FF2B5EF4-FFF2-40B4-BE49-F238E27FC236}">
                <a16:creationId xmlns:a16="http://schemas.microsoft.com/office/drawing/2014/main" id="{00072DAA-FDC2-C7E8-8A83-EA82F3C91C68}"/>
              </a:ext>
            </a:extLst>
          </p:cNvPr>
          <p:cNvSpPr/>
          <p:nvPr/>
        </p:nvSpPr>
        <p:spPr>
          <a:xfrm>
            <a:off x="784301" y="2010440"/>
            <a:ext cx="2336401" cy="2525811"/>
          </a:xfrm>
          <a:prstGeom prst="roundRect">
            <a:avLst>
              <a:gd name="adj" fmla="val 265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Nunito" pitchFamily="2" charset="0"/>
              </a:rPr>
              <a:t>Through hypothesis testing, we examined correlations between demographic features (gender, age group, experience, education level, and course) and Academic and Accommodation Scores to understand their influence on student satisfaction and performance.</a:t>
            </a:r>
          </a:p>
        </p:txBody>
      </p:sp>
      <p:sp>
        <p:nvSpPr>
          <p:cNvPr id="626" name="Rectangle: Rounded Corners 625">
            <a:extLst>
              <a:ext uri="{FF2B5EF4-FFF2-40B4-BE49-F238E27FC236}">
                <a16:creationId xmlns:a16="http://schemas.microsoft.com/office/drawing/2014/main" id="{69C51AC7-3D01-A446-E252-5C689B8D501F}"/>
              </a:ext>
            </a:extLst>
          </p:cNvPr>
          <p:cNvSpPr/>
          <p:nvPr/>
        </p:nvSpPr>
        <p:spPr>
          <a:xfrm>
            <a:off x="3411638" y="2032813"/>
            <a:ext cx="2336401" cy="2525811"/>
          </a:xfrm>
          <a:prstGeom prst="roundRect">
            <a:avLst>
              <a:gd name="adj" fmla="val 265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Nunito" pitchFamily="2" charset="0"/>
              </a:rPr>
              <a:t>We utilized decision tree regression, KNN Regression, Gradient Boosting Regression, Neural Network, and CNN models to forecast the Overall Academic Score.</a:t>
            </a:r>
          </a:p>
        </p:txBody>
      </p:sp>
      <p:sp>
        <p:nvSpPr>
          <p:cNvPr id="628" name="Rectangle: Rounded Corners 627">
            <a:extLst>
              <a:ext uri="{FF2B5EF4-FFF2-40B4-BE49-F238E27FC236}">
                <a16:creationId xmlns:a16="http://schemas.microsoft.com/office/drawing/2014/main" id="{5EF3C26C-9025-1F91-3744-83436B752BFD}"/>
              </a:ext>
            </a:extLst>
          </p:cNvPr>
          <p:cNvSpPr/>
          <p:nvPr/>
        </p:nvSpPr>
        <p:spPr>
          <a:xfrm>
            <a:off x="6055568" y="2027444"/>
            <a:ext cx="2336401" cy="2525811"/>
          </a:xfrm>
          <a:prstGeom prst="roundRect">
            <a:avLst>
              <a:gd name="adj" fmla="val 2654"/>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latin typeface="Nunito" pitchFamily="2" charset="0"/>
              </a:rPr>
              <a:t>Employing NLP, we analyzed student feedback to identify preferences and dislikes, aiding in targeted improvements for academic and accommodation experiences.</a:t>
            </a:r>
            <a:endParaRPr lang="en-IN" dirty="0"/>
          </a:p>
        </p:txBody>
      </p:sp>
      <p:sp>
        <p:nvSpPr>
          <p:cNvPr id="629" name="Rectangle: Rounded Corners 628">
            <a:extLst>
              <a:ext uri="{FF2B5EF4-FFF2-40B4-BE49-F238E27FC236}">
                <a16:creationId xmlns:a16="http://schemas.microsoft.com/office/drawing/2014/main" id="{62F81B17-A393-DE5C-E5CD-9D669F9515D1}"/>
              </a:ext>
            </a:extLst>
          </p:cNvPr>
          <p:cNvSpPr/>
          <p:nvPr/>
        </p:nvSpPr>
        <p:spPr>
          <a:xfrm>
            <a:off x="3396466" y="1382862"/>
            <a:ext cx="2331884" cy="486798"/>
          </a:xfrm>
          <a:prstGeom prst="roundRect">
            <a:avLst>
              <a:gd name="adj" fmla="val 8474"/>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30" name="Rectangle: Rounded Corners 629">
            <a:extLst>
              <a:ext uri="{FF2B5EF4-FFF2-40B4-BE49-F238E27FC236}">
                <a16:creationId xmlns:a16="http://schemas.microsoft.com/office/drawing/2014/main" id="{6E53EEF5-5175-471A-647B-CCDCCF09597A}"/>
              </a:ext>
            </a:extLst>
          </p:cNvPr>
          <p:cNvSpPr/>
          <p:nvPr/>
        </p:nvSpPr>
        <p:spPr>
          <a:xfrm>
            <a:off x="790297" y="1382862"/>
            <a:ext cx="2318329" cy="486798"/>
          </a:xfrm>
          <a:prstGeom prst="roundRect">
            <a:avLst>
              <a:gd name="adj" fmla="val 11119"/>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31" name="Rectangle: Rounded Corners 630">
            <a:extLst>
              <a:ext uri="{FF2B5EF4-FFF2-40B4-BE49-F238E27FC236}">
                <a16:creationId xmlns:a16="http://schemas.microsoft.com/office/drawing/2014/main" id="{B0A7F26B-0DEF-B429-29C1-E3A75A5B0476}"/>
              </a:ext>
            </a:extLst>
          </p:cNvPr>
          <p:cNvSpPr/>
          <p:nvPr/>
        </p:nvSpPr>
        <p:spPr>
          <a:xfrm>
            <a:off x="6055568" y="1382862"/>
            <a:ext cx="2349886" cy="486798"/>
          </a:xfrm>
          <a:prstGeom prst="roundRect">
            <a:avLst>
              <a:gd name="adj" fmla="val 11119"/>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32" name="TextBox 631">
            <a:extLst>
              <a:ext uri="{FF2B5EF4-FFF2-40B4-BE49-F238E27FC236}">
                <a16:creationId xmlns:a16="http://schemas.microsoft.com/office/drawing/2014/main" id="{5E205774-C197-18B1-B2C5-17FB92481F22}"/>
              </a:ext>
            </a:extLst>
          </p:cNvPr>
          <p:cNvSpPr txBox="1"/>
          <p:nvPr/>
        </p:nvSpPr>
        <p:spPr>
          <a:xfrm>
            <a:off x="1114136" y="1468469"/>
            <a:ext cx="1713931" cy="307777"/>
          </a:xfrm>
          <a:prstGeom prst="rect">
            <a:avLst/>
          </a:prstGeom>
          <a:noFill/>
        </p:spPr>
        <p:txBody>
          <a:bodyPr wrap="none" rtlCol="0">
            <a:spAutoFit/>
          </a:bodyPr>
          <a:lstStyle/>
          <a:p>
            <a:r>
              <a:rPr lang="en-US" dirty="0">
                <a:latin typeface="Nunito" pitchFamily="2" charset="0"/>
              </a:rPr>
              <a:t>Statistical Analysis</a:t>
            </a:r>
            <a:endParaRPr lang="en-IN" dirty="0">
              <a:latin typeface="Nunito" pitchFamily="2" charset="0"/>
            </a:endParaRPr>
          </a:p>
        </p:txBody>
      </p:sp>
      <p:sp>
        <p:nvSpPr>
          <p:cNvPr id="633" name="TextBox 632">
            <a:extLst>
              <a:ext uri="{FF2B5EF4-FFF2-40B4-BE49-F238E27FC236}">
                <a16:creationId xmlns:a16="http://schemas.microsoft.com/office/drawing/2014/main" id="{A963BC52-376B-F8B6-34BF-56BB287591D8}"/>
              </a:ext>
            </a:extLst>
          </p:cNvPr>
          <p:cNvSpPr txBox="1"/>
          <p:nvPr/>
        </p:nvSpPr>
        <p:spPr>
          <a:xfrm>
            <a:off x="3686849" y="1467125"/>
            <a:ext cx="1770301" cy="307777"/>
          </a:xfrm>
          <a:prstGeom prst="rect">
            <a:avLst/>
          </a:prstGeom>
          <a:noFill/>
        </p:spPr>
        <p:txBody>
          <a:bodyPr wrap="square" rtlCol="0">
            <a:spAutoFit/>
          </a:bodyPr>
          <a:lstStyle/>
          <a:p>
            <a:r>
              <a:rPr lang="en-US" dirty="0">
                <a:latin typeface="Nunito" pitchFamily="2" charset="0"/>
              </a:rPr>
              <a:t>Predictive Modeling</a:t>
            </a:r>
            <a:endParaRPr lang="en-IN" dirty="0">
              <a:latin typeface="Nunito" pitchFamily="2" charset="0"/>
            </a:endParaRPr>
          </a:p>
        </p:txBody>
      </p:sp>
      <p:sp>
        <p:nvSpPr>
          <p:cNvPr id="639" name="TextBox 638">
            <a:extLst>
              <a:ext uri="{FF2B5EF4-FFF2-40B4-BE49-F238E27FC236}">
                <a16:creationId xmlns:a16="http://schemas.microsoft.com/office/drawing/2014/main" id="{2F750E9E-E1FE-4BEB-B203-B0642ED293D4}"/>
              </a:ext>
            </a:extLst>
          </p:cNvPr>
          <p:cNvSpPr txBox="1"/>
          <p:nvPr/>
        </p:nvSpPr>
        <p:spPr>
          <a:xfrm>
            <a:off x="6597225" y="1493500"/>
            <a:ext cx="1266572" cy="307777"/>
          </a:xfrm>
          <a:prstGeom prst="rect">
            <a:avLst/>
          </a:prstGeom>
          <a:noFill/>
        </p:spPr>
        <p:txBody>
          <a:bodyPr wrap="square" rtlCol="0">
            <a:spAutoFit/>
          </a:bodyPr>
          <a:lstStyle/>
          <a:p>
            <a:r>
              <a:rPr lang="en-US" dirty="0">
                <a:latin typeface="Nunito" pitchFamily="2" charset="0"/>
              </a:rPr>
              <a:t>NLP Analysis</a:t>
            </a:r>
            <a:endParaRPr lang="en-IN" dirty="0">
              <a:latin typeface="Nunito" pitchFamily="2" charset="0"/>
            </a:endParaRPr>
          </a:p>
        </p:txBody>
      </p:sp>
    </p:spTree>
    <p:extLst>
      <p:ext uri="{BB962C8B-B14F-4D97-AF65-F5344CB8AC3E}">
        <p14:creationId xmlns:p14="http://schemas.microsoft.com/office/powerpoint/2010/main" val="1355363162"/>
      </p:ext>
    </p:extLst>
  </p:cSld>
  <p:clrMapOvr>
    <a:masterClrMapping/>
  </p:clrMapOvr>
</p:sld>
</file>

<file path=ppt/theme/theme1.xml><?xml version="1.0" encoding="utf-8"?>
<a:theme xmlns:a="http://schemas.openxmlformats.org/drawingml/2006/main" name="Survey Results Review Meeting by Slidesgo">
  <a:themeElements>
    <a:clrScheme name="Simple Light">
      <a:dk1>
        <a:srgbClr val="1A1F38"/>
      </a:dk1>
      <a:lt1>
        <a:srgbClr val="F2F2F2"/>
      </a:lt1>
      <a:dk2>
        <a:srgbClr val="E2E1EC"/>
      </a:dk2>
      <a:lt2>
        <a:srgbClr val="C3C3D5"/>
      </a:lt2>
      <a:accent1>
        <a:srgbClr val="FC6766"/>
      </a:accent1>
      <a:accent2>
        <a:srgbClr val="FCCA5F"/>
      </a:accent2>
      <a:accent3>
        <a:srgbClr val="527EE9"/>
      </a:accent3>
      <a:accent4>
        <a:srgbClr val="5C5275"/>
      </a:accent4>
      <a:accent5>
        <a:srgbClr val="1955B5"/>
      </a:accent5>
      <a:accent6>
        <a:srgbClr val="FFFFFF"/>
      </a:accent6>
      <a:hlink>
        <a:srgbClr val="1A1F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3152</TotalTime>
  <Words>711</Words>
  <Application>Microsoft Office PowerPoint</Application>
  <PresentationFormat>On-screen Show (16:9)</PresentationFormat>
  <Paragraphs>122</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Signika</vt:lpstr>
      <vt:lpstr>Nunito</vt:lpstr>
      <vt:lpstr>Bebas Neue</vt:lpstr>
      <vt:lpstr>Survey Results Review Meeting by Slidesgo</vt:lpstr>
      <vt:lpstr>Student Behaviour Analysis</vt:lpstr>
      <vt:lpstr>Student Behaviour Analysis</vt:lpstr>
      <vt:lpstr>TABLE OF CONTENTS</vt:lpstr>
      <vt:lpstr>PROJECT OVERVIEW</vt:lpstr>
      <vt:lpstr>PowerPoint Presentation</vt:lpstr>
      <vt:lpstr>DATA EXPLORATION</vt:lpstr>
      <vt:lpstr>PowerPoint Presentation</vt:lpstr>
      <vt:lpstr>METHODOLOGY</vt:lpstr>
      <vt:lpstr>ML IMPLEMENTATION</vt:lpstr>
      <vt:lpstr>CHALLENGES FACED</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Behaviour Analysis</dc:title>
  <cp:lastModifiedBy>Archit Navadiya</cp:lastModifiedBy>
  <cp:revision>46</cp:revision>
  <dcterms:modified xsi:type="dcterms:W3CDTF">2024-04-27T02:11:44Z</dcterms:modified>
</cp:coreProperties>
</file>